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59" r:id="rId18"/>
    <p:sldId id="370" r:id="rId19"/>
    <p:sldId id="371" r:id="rId20"/>
    <p:sldId id="372" r:id="rId21"/>
    <p:sldId id="373" r:id="rId22"/>
    <p:sldId id="374" r:id="rId23"/>
    <p:sldId id="361" r:id="rId24"/>
    <p:sldId id="36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37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F2D57E"/>
    <a:srgbClr val="156082"/>
    <a:srgbClr val="F2784B"/>
    <a:srgbClr val="EB640A"/>
    <a:srgbClr val="FF9393"/>
    <a:srgbClr val="8C1B1B"/>
    <a:srgbClr val="FEFAF0"/>
    <a:srgbClr val="453507"/>
    <a:srgbClr val="BAE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4634" autoAdjust="0"/>
  </p:normalViewPr>
  <p:slideViewPr>
    <p:cSldViewPr snapToGrid="0" showGuides="1">
      <p:cViewPr varScale="1">
        <p:scale>
          <a:sx n="102" d="100"/>
          <a:sy n="102" d="100"/>
        </p:scale>
        <p:origin x="420" y="102"/>
      </p:cViewPr>
      <p:guideLst>
        <p:guide orient="horz" pos="368"/>
        <p:guide orient="horz" pos="4042"/>
        <p:guide pos="7491"/>
        <p:guide pos="189"/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DF8C-BF4B-C160-1D45-898851C3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2FDDA-02EE-D54B-C7FF-EFF1539EF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FE7515-13F6-CB53-456C-DCF89D6C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72F21-5F94-77D4-33E3-09DA2DD9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9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microsoft.com/office/2007/relationships/hdphoto" Target="../media/hdphoto7.wdp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7.png"/><Relationship Id="rId3" Type="http://schemas.openxmlformats.org/officeDocument/2006/relationships/image" Target="../media/image53.jpeg"/><Relationship Id="rId7" Type="http://schemas.openxmlformats.org/officeDocument/2006/relationships/image" Target="../media/image55.png"/><Relationship Id="rId12" Type="http://schemas.openxmlformats.org/officeDocument/2006/relationships/image" Target="../media/image40.png"/><Relationship Id="rId17" Type="http://schemas.microsoft.com/office/2007/relationships/hdphoto" Target="../media/hdphoto7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39.png"/><Relationship Id="rId5" Type="http://schemas.openxmlformats.org/officeDocument/2006/relationships/image" Target="../media/image56.jpeg"/><Relationship Id="rId15" Type="http://schemas.openxmlformats.org/officeDocument/2006/relationships/image" Target="../media/image59.png"/><Relationship Id="rId10" Type="http://schemas.microsoft.com/office/2007/relationships/hdphoto" Target="../media/hdphoto5.wdp"/><Relationship Id="rId4" Type="http://schemas.openxmlformats.org/officeDocument/2006/relationships/image" Target="../media/image52.png"/><Relationship Id="rId9" Type="http://schemas.openxmlformats.org/officeDocument/2006/relationships/image" Target="../media/image38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6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jpg"/><Relationship Id="rId10" Type="http://schemas.openxmlformats.org/officeDocument/2006/relationships/image" Target="../media/image53.jpeg"/><Relationship Id="rId4" Type="http://schemas.openxmlformats.org/officeDocument/2006/relationships/image" Target="../media/image52.pn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8.png"/><Relationship Id="rId3" Type="http://schemas.openxmlformats.org/officeDocument/2006/relationships/image" Target="../media/image54.jpg"/><Relationship Id="rId7" Type="http://schemas.openxmlformats.org/officeDocument/2006/relationships/image" Target="../media/image53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microsoft.com/office/2007/relationships/hdphoto" Target="../media/hdphoto7.wdp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26" Type="http://schemas.openxmlformats.org/officeDocument/2006/relationships/image" Target="../media/image77.png"/><Relationship Id="rId3" Type="http://schemas.openxmlformats.org/officeDocument/2006/relationships/image" Target="../media/image61.png"/><Relationship Id="rId21" Type="http://schemas.openxmlformats.org/officeDocument/2006/relationships/image" Target="../media/image73.png"/><Relationship Id="rId7" Type="http://schemas.openxmlformats.org/officeDocument/2006/relationships/image" Target="../media/image63.png"/><Relationship Id="rId12" Type="http://schemas.microsoft.com/office/2007/relationships/hdphoto" Target="../media/hdphoto11.wdp"/><Relationship Id="rId17" Type="http://schemas.openxmlformats.org/officeDocument/2006/relationships/image" Target="../media/image70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2" Type="http://schemas.openxmlformats.org/officeDocument/2006/relationships/notesSlide" Target="../notesSlides/notesSlide17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6.png"/><Relationship Id="rId24" Type="http://schemas.openxmlformats.org/officeDocument/2006/relationships/image" Target="../media/image76.png"/><Relationship Id="rId32" Type="http://schemas.openxmlformats.org/officeDocument/2006/relationships/image" Target="../media/image83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23" Type="http://schemas.openxmlformats.org/officeDocument/2006/relationships/image" Target="../media/image75.png"/><Relationship Id="rId28" Type="http://schemas.openxmlformats.org/officeDocument/2006/relationships/image" Target="../media/image79.jpeg"/><Relationship Id="rId10" Type="http://schemas.microsoft.com/office/2007/relationships/hdphoto" Target="../media/hdphoto10.wdp"/><Relationship Id="rId19" Type="http://schemas.openxmlformats.org/officeDocument/2006/relationships/image" Target="../media/image72.png"/><Relationship Id="rId31" Type="http://schemas.openxmlformats.org/officeDocument/2006/relationships/image" Target="../media/image82.png"/><Relationship Id="rId4" Type="http://schemas.microsoft.com/office/2007/relationships/hdphoto" Target="../media/hdphoto9.wdp"/><Relationship Id="rId9" Type="http://schemas.openxmlformats.org/officeDocument/2006/relationships/image" Target="../media/image65.png"/><Relationship Id="rId14" Type="http://schemas.openxmlformats.org/officeDocument/2006/relationships/image" Target="../media/image68.jpeg"/><Relationship Id="rId22" Type="http://schemas.openxmlformats.org/officeDocument/2006/relationships/image" Target="../media/image74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8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26" Type="http://schemas.openxmlformats.org/officeDocument/2006/relationships/image" Target="../media/image94.png"/><Relationship Id="rId3" Type="http://schemas.openxmlformats.org/officeDocument/2006/relationships/image" Target="../media/image79.jpeg"/><Relationship Id="rId21" Type="http://schemas.openxmlformats.org/officeDocument/2006/relationships/image" Target="../media/image42.png"/><Relationship Id="rId7" Type="http://schemas.openxmlformats.org/officeDocument/2006/relationships/image" Target="../media/image84.png"/><Relationship Id="rId12" Type="http://schemas.microsoft.com/office/2007/relationships/hdphoto" Target="../media/hdphoto8.wdp"/><Relationship Id="rId17" Type="http://schemas.openxmlformats.org/officeDocument/2006/relationships/image" Target="../media/image88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6" Type="http://schemas.microsoft.com/office/2007/relationships/hdphoto" Target="../media/hdphoto16.wdp"/><Relationship Id="rId20" Type="http://schemas.openxmlformats.org/officeDocument/2006/relationships/image" Target="../media/image90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24" Type="http://schemas.microsoft.com/office/2007/relationships/hdphoto" Target="../media/hdphoto18.wdp"/><Relationship Id="rId5" Type="http://schemas.microsoft.com/office/2007/relationships/hdphoto" Target="../media/hdphoto7.wdp"/><Relationship Id="rId15" Type="http://schemas.openxmlformats.org/officeDocument/2006/relationships/image" Target="../media/image87.png"/><Relationship Id="rId23" Type="http://schemas.openxmlformats.org/officeDocument/2006/relationships/image" Target="../media/image92.png"/><Relationship Id="rId28" Type="http://schemas.microsoft.com/office/2007/relationships/hdphoto" Target="../media/hdphoto11.wdp"/><Relationship Id="rId10" Type="http://schemas.openxmlformats.org/officeDocument/2006/relationships/image" Target="../media/image43.png"/><Relationship Id="rId19" Type="http://schemas.microsoft.com/office/2007/relationships/hdphoto" Target="../media/hdphoto17.wdp"/><Relationship Id="rId4" Type="http://schemas.openxmlformats.org/officeDocument/2006/relationships/image" Target="../media/image45.png"/><Relationship Id="rId9" Type="http://schemas.microsoft.com/office/2007/relationships/hdphoto" Target="../media/hdphoto6.wdp"/><Relationship Id="rId14" Type="http://schemas.openxmlformats.org/officeDocument/2006/relationships/image" Target="../media/image86.png"/><Relationship Id="rId22" Type="http://schemas.openxmlformats.org/officeDocument/2006/relationships/image" Target="../media/image91.jpeg"/><Relationship Id="rId27" Type="http://schemas.openxmlformats.org/officeDocument/2006/relationships/image" Target="../media/image66.png"/><Relationship Id="rId30" Type="http://schemas.openxmlformats.org/officeDocument/2006/relationships/image" Target="../media/image9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799" y="2373104"/>
                  <a:ext cx="2382588" cy="2926835"/>
                  <a:chOff x="9493986" y="2303860"/>
                  <a:chExt cx="2408309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9" y="2303860"/>
                    <a:ext cx="1818176" cy="2955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6" y="3446377"/>
                    <a:ext cx="1616881" cy="1815913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C7FB33-9A5B-069D-A2E7-284C7F43C913}"/>
              </a:ext>
            </a:extLst>
          </p:cNvPr>
          <p:cNvGrpSpPr/>
          <p:nvPr/>
        </p:nvGrpSpPr>
        <p:grpSpPr>
          <a:xfrm>
            <a:off x="2814321" y="1016311"/>
            <a:ext cx="6563359" cy="5252408"/>
            <a:chOff x="2794000" y="1016311"/>
            <a:chExt cx="6563359" cy="5252408"/>
          </a:xfrm>
        </p:grpSpPr>
        <p:pic>
          <p:nvPicPr>
            <p:cNvPr id="22" name="그림 2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725AFDF2-835E-7652-8FDE-60353FF0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6" t="467" r="25627" b="21108"/>
            <a:stretch/>
          </p:blipFill>
          <p:spPr>
            <a:xfrm>
              <a:off x="2794000" y="1016311"/>
              <a:ext cx="6563359" cy="5252408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>
              <a:softEdge rad="381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A8C879-CE55-1FD5-606D-DD3F2CA8651B}"/>
                </a:ext>
              </a:extLst>
            </p:cNvPr>
            <p:cNvGrpSpPr/>
            <p:nvPr/>
          </p:nvGrpSpPr>
          <p:grpSpPr>
            <a:xfrm>
              <a:off x="3431237" y="1197154"/>
              <a:ext cx="5288885" cy="4890723"/>
              <a:chOff x="3649823" y="1197154"/>
              <a:chExt cx="5288885" cy="489072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DF40E1A-C200-0849-80C9-65D907F3A4CF}"/>
                  </a:ext>
                </a:extLst>
              </p:cNvPr>
              <p:cNvGrpSpPr/>
              <p:nvPr/>
            </p:nvGrpSpPr>
            <p:grpSpPr>
              <a:xfrm>
                <a:off x="6656706" y="1197154"/>
                <a:ext cx="2282002" cy="4890723"/>
                <a:chOff x="6786699" y="1197154"/>
                <a:chExt cx="2282002" cy="489072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A0EC994-CFA6-2A66-67BE-F0DA1ABE610B}"/>
                    </a:ext>
                  </a:extLst>
                </p:cNvPr>
                <p:cNvGrpSpPr/>
                <p:nvPr/>
              </p:nvGrpSpPr>
              <p:grpSpPr>
                <a:xfrm>
                  <a:off x="6786699" y="1197154"/>
                  <a:ext cx="2282002" cy="1033583"/>
                  <a:chOff x="6786699" y="1197154"/>
                  <a:chExt cx="2282002" cy="1033583"/>
                </a:xfrm>
              </p:grpSpPr>
              <p:pic>
                <p:nvPicPr>
                  <p:cNvPr id="212" name="그림 211" descr="스케치, 그림, 일러스트레이션, 가상의 캐릭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E710AD-FF5F-9575-6ADF-CFF6E8EE9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81" t="17471" r="78305" b="59056"/>
                  <a:stretch/>
                </p:blipFill>
                <p:spPr>
                  <a:xfrm>
                    <a:off x="6934194" y="1471692"/>
                    <a:ext cx="426222" cy="426312"/>
                  </a:xfrm>
                  <a:prstGeom prst="ellipse">
                    <a:avLst/>
                  </a:prstGeom>
                </p:spPr>
              </p:pic>
              <p:pic>
                <p:nvPicPr>
                  <p:cNvPr id="213" name="그림 21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ADC964C-29AF-0EF3-E2DF-FB88B694F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1349441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15" name="사각형: 둥근 모서리 214">
                    <a:extLst>
                      <a:ext uri="{FF2B5EF4-FFF2-40B4-BE49-F238E27FC236}">
                        <a16:creationId xmlns:a16="http://schemas.microsoft.com/office/drawing/2014/main" id="{56671A9A-A178-D093-91D5-A1F1B5A72B3A}"/>
                      </a:ext>
                    </a:extLst>
                  </p:cNvPr>
                  <p:cNvSpPr/>
                  <p:nvPr/>
                </p:nvSpPr>
                <p:spPr>
                  <a:xfrm>
                    <a:off x="6879395" y="203895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217" name="그룹 216">
                    <a:extLst>
                      <a:ext uri="{FF2B5EF4-FFF2-40B4-BE49-F238E27FC236}">
                        <a16:creationId xmlns:a16="http://schemas.microsoft.com/office/drawing/2014/main" id="{C087F482-6D0B-0F29-ADAF-6DCD0AADC498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183843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220" name="사각형: 둥근 모서리 219">
                      <a:extLst>
                        <a:ext uri="{FF2B5EF4-FFF2-40B4-BE49-F238E27FC236}">
                          <a16:creationId xmlns:a16="http://schemas.microsoft.com/office/drawing/2014/main" id="{D90D564D-2753-A264-F553-DC05C752E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FD9C83E5-BF38-DAA9-32D7-E49A66E89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5129" y="1857801"/>
                      <a:ext cx="179536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9F940C45-8987-A35F-24CB-CDB8AAD69918}"/>
                      </a:ext>
                    </a:extLst>
                  </p:cNvPr>
                  <p:cNvCxnSpPr>
                    <a:cxnSpLocks/>
                    <a:endCxn id="212" idx="7"/>
                  </p:cNvCxnSpPr>
                  <p:nvPr/>
                </p:nvCxnSpPr>
                <p:spPr>
                  <a:xfrm flipH="1">
                    <a:off x="7297997" y="1307759"/>
                    <a:ext cx="258175" cy="226365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993324ED-2782-58F5-9084-789F51E1C3DC}"/>
                      </a:ext>
                    </a:extLst>
                  </p:cNvPr>
                  <p:cNvCxnSpPr>
                    <a:cxnSpLocks/>
                    <a:stCxn id="43" idx="1"/>
                  </p:cNvCxnSpPr>
                  <p:nvPr/>
                </p:nvCxnSpPr>
                <p:spPr>
                  <a:xfrm flipH="1" flipV="1">
                    <a:off x="7553675" y="1313209"/>
                    <a:ext cx="298226" cy="1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4B29AED-E123-0D50-0515-CB630EB755A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27490" y="1429432"/>
                    <a:ext cx="86562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통합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A7810FE6-988A-7A92-6B9D-5A55ACA078B5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1197154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8273C4CC-5322-C9F4-9F2C-20E0F4C16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772F66C-9843-6F35-6FE9-1F7367BA1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1827" y="1059098"/>
                      <a:ext cx="58990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81D28E7-51B3-7E1A-1F14-3E1C904F2663}"/>
                    </a:ext>
                  </a:extLst>
                </p:cNvPr>
                <p:cNvGrpSpPr/>
                <p:nvPr/>
              </p:nvGrpSpPr>
              <p:grpSpPr>
                <a:xfrm>
                  <a:off x="6786699" y="2481636"/>
                  <a:ext cx="2282002" cy="1034814"/>
                  <a:chOff x="6786699" y="2481636"/>
                  <a:chExt cx="2282002" cy="1034814"/>
                </a:xfrm>
              </p:grpSpPr>
              <p:pic>
                <p:nvPicPr>
                  <p:cNvPr id="5" name="그림 4" descr="만화 영화, 예술, 소설, 아니메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D59B30-8C5E-9AD7-00CF-0040CB0FB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" t="13711" r="41661" b="47670"/>
                  <a:stretch/>
                </p:blipFill>
                <p:spPr>
                  <a:xfrm>
                    <a:off x="6934905" y="2758161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75" name="그림 74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1AC5E0A-3DD6-8063-4545-F09B953B4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2635154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D928C9C1-824D-96CC-89BA-77643CF6F211}"/>
                      </a:ext>
                    </a:extLst>
                  </p:cNvPr>
                  <p:cNvSpPr/>
                  <p:nvPr/>
                </p:nvSpPr>
                <p:spPr>
                  <a:xfrm>
                    <a:off x="6879395" y="3324668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94AE1E2A-63C6-4758-29EC-49C4E80E699D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3124150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D866D203-3EB4-120D-90B4-4641E7840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43007A26-98FB-E240-1524-AB1C75AA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08F50F18-D3BE-6077-9577-278464EAFA6F}"/>
                      </a:ext>
                    </a:extLst>
                  </p:cNvPr>
                  <p:cNvCxnSpPr>
                    <a:cxnSpLocks/>
                    <a:endCxn id="5" idx="7"/>
                  </p:cNvCxnSpPr>
                  <p:nvPr/>
                </p:nvCxnSpPr>
                <p:spPr>
                  <a:xfrm flipH="1">
                    <a:off x="7297494" y="2597692"/>
                    <a:ext cx="256773" cy="22268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0AA24313-D386-4D79-84CB-67904824F0D4}"/>
                      </a:ext>
                    </a:extLst>
                  </p:cNvPr>
                  <p:cNvCxnSpPr>
                    <a:cxnSpLocks/>
                    <a:stCxn id="47" idx="1"/>
                  </p:cNvCxnSpPr>
                  <p:nvPr/>
                </p:nvCxnSpPr>
                <p:spPr>
                  <a:xfrm flipH="1" flipV="1">
                    <a:off x="7554433" y="2597690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6567CCD1-64F2-7207-F91D-496BA8CDD03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9857" y="2713896"/>
                    <a:ext cx="900888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이동 속도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460C330-FBAC-854E-C63C-D3A8CF9507B6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2481636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19DFCDB5-B6C9-F35A-4FFF-82B794E15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3BAEBD9-0B04-08CE-E15C-C01B55607D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3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 확산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B9A7CF5-B03A-D527-1F80-B86AA56DED91}"/>
                    </a:ext>
                  </a:extLst>
                </p:cNvPr>
                <p:cNvGrpSpPr/>
                <p:nvPr/>
              </p:nvGrpSpPr>
              <p:grpSpPr>
                <a:xfrm>
                  <a:off x="6786699" y="3764262"/>
                  <a:ext cx="2282002" cy="1037901"/>
                  <a:chOff x="6786699" y="3764262"/>
                  <a:chExt cx="2282002" cy="1037901"/>
                </a:xfrm>
              </p:grpSpPr>
              <p:pic>
                <p:nvPicPr>
                  <p:cNvPr id="8" name="그림 7" descr="열, 빛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4669E8-458D-AFC7-D152-F15188FA5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04" t="25420" r="28580" b="31866"/>
                  <a:stretch/>
                </p:blipFill>
                <p:spPr>
                  <a:xfrm>
                    <a:off x="6934905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93" name="그림 9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0398F3D-840C-4BDF-8F69-FCA893A9D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3E963DAB-E4DD-655C-ABD7-3640F69D3795}"/>
                      </a:ext>
                    </a:extLst>
                  </p:cNvPr>
                  <p:cNvSpPr/>
                  <p:nvPr/>
                </p:nvSpPr>
                <p:spPr>
                  <a:xfrm>
                    <a:off x="6879395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68E8ECBA-6260-F0C5-A00A-C7BCD83664B1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14" name="사각형: 둥근 모서리 113">
                      <a:extLst>
                        <a:ext uri="{FF2B5EF4-FFF2-40B4-BE49-F238E27FC236}">
                          <a16:creationId xmlns:a16="http://schemas.microsoft.com/office/drawing/2014/main" id="{96DEBEB5-A283-173B-FFC7-8B90BE000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A6E0CD0-9A49-E5AA-752A-87EC96A1C5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169A1D1-6A2B-59A1-80C4-9D87BF475E31}"/>
                      </a:ext>
                    </a:extLst>
                  </p:cNvPr>
                  <p:cNvCxnSpPr>
                    <a:cxnSpLocks/>
                    <a:endCxn id="8" idx="7"/>
                  </p:cNvCxnSpPr>
                  <p:nvPr/>
                </p:nvCxnSpPr>
                <p:spPr>
                  <a:xfrm flipH="1">
                    <a:off x="7297494" y="3880318"/>
                    <a:ext cx="258678" cy="22576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FC0420F4-00FE-B08E-A7D4-81374297B314}"/>
                      </a:ext>
                    </a:extLst>
                  </p:cNvPr>
                  <p:cNvCxnSpPr>
                    <a:cxnSpLocks/>
                    <a:stCxn id="56" idx="1"/>
                  </p:cNvCxnSpPr>
                  <p:nvPr/>
                </p:nvCxnSpPr>
                <p:spPr>
                  <a:xfrm flipH="1" flipV="1">
                    <a:off x="7554433" y="3880316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2369499-3919-1F47-04F8-8C599907D8F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17259" y="3996522"/>
                    <a:ext cx="686085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주는 피해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35C8A908-B58F-598E-CBDB-8522092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83F1D99-3B54-F3B9-0F5A-76B79D909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7C48C88-CB46-C5E8-AD88-CF2F0DEDEB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4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온도 상승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A0A96FE3-4FED-C826-5CA8-C641F9D40169}"/>
                    </a:ext>
                  </a:extLst>
                </p:cNvPr>
                <p:cNvGrpSpPr/>
                <p:nvPr/>
              </p:nvGrpSpPr>
              <p:grpSpPr>
                <a:xfrm>
                  <a:off x="6786699" y="5061525"/>
                  <a:ext cx="2282002" cy="1026352"/>
                  <a:chOff x="6786699" y="5061525"/>
                  <a:chExt cx="2282002" cy="1026352"/>
                </a:xfrm>
              </p:grpSpPr>
              <p:pic>
                <p:nvPicPr>
                  <p:cNvPr id="20" name="그림 19" descr="불, 예술, 댄스, 만화 영화이(가) 표시된 사진&#10;&#10;자동 생성된 설명">
                    <a:extLst>
                      <a:ext uri="{FF2B5EF4-FFF2-40B4-BE49-F238E27FC236}">
                        <a16:creationId xmlns:a16="http://schemas.microsoft.com/office/drawing/2014/main" id="{54D31465-8272-5C93-B621-489FCDE0B8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771" t="47639" r="2811" b="29943"/>
                  <a:stretch/>
                </p:blipFill>
                <p:spPr>
                  <a:xfrm>
                    <a:off x="6934905" y="5329588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17" name="그림 116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C1D381A-3939-9E03-2AA1-49001B38B0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18" name="사각형: 둥근 모서리 117">
                    <a:extLst>
                      <a:ext uri="{FF2B5EF4-FFF2-40B4-BE49-F238E27FC236}">
                        <a16:creationId xmlns:a16="http://schemas.microsoft.com/office/drawing/2014/main" id="{7BF90FAA-AC34-26EC-2AD7-E24CFB573DE1}"/>
                      </a:ext>
                    </a:extLst>
                  </p:cNvPr>
                  <p:cNvSpPr/>
                  <p:nvPr/>
                </p:nvSpPr>
                <p:spPr>
                  <a:xfrm>
                    <a:off x="6879395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3373366C-426A-F013-9370-E4027B99FCFB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1" name="사각형: 둥근 모서리 120">
                      <a:extLst>
                        <a:ext uri="{FF2B5EF4-FFF2-40B4-BE49-F238E27FC236}">
                          <a16:creationId xmlns:a16="http://schemas.microsoft.com/office/drawing/2014/main" id="{28C61A14-E4E2-0348-C43E-62973723D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B1A606C2-DC0B-E453-B963-9938054294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8E2D1609-D90B-E51A-E0B1-A30901408E7E}"/>
                      </a:ext>
                    </a:extLst>
                  </p:cNvPr>
                  <p:cNvCxnSpPr>
                    <a:cxnSpLocks/>
                    <a:endCxn id="20" idx="7"/>
                  </p:cNvCxnSpPr>
                  <p:nvPr/>
                </p:nvCxnSpPr>
                <p:spPr>
                  <a:xfrm flipH="1">
                    <a:off x="7297494" y="5177581"/>
                    <a:ext cx="258678" cy="21421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97BD0FC4-BE27-ECBA-A4AE-D4076C32F763}"/>
                      </a:ext>
                    </a:extLst>
                  </p:cNvPr>
                  <p:cNvCxnSpPr>
                    <a:cxnSpLocks/>
                    <a:stCxn id="64" idx="1"/>
                  </p:cNvCxnSpPr>
                  <p:nvPr/>
                </p:nvCxnSpPr>
                <p:spPr>
                  <a:xfrm flipH="1" flipV="1">
                    <a:off x="7553862" y="5177579"/>
                    <a:ext cx="298039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58A1080-9457-EC04-BF79-C2E1830588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71385" y="5293635"/>
                    <a:ext cx="97783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소모 방식 변경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아이덴티티 스킬 추가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838CB7AC-0403-FC6B-FDA5-3F4C8B7FA63C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0C3B3B79-053F-5B6E-C7EC-54C707037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1EC60C8-B203-91E3-C126-DA3879EAD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194" y="1059098"/>
                      <a:ext cx="84318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꺼지지 않는 불꽃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F412A73-3D09-C957-3027-E898B4A71B10}"/>
                  </a:ext>
                </a:extLst>
              </p:cNvPr>
              <p:cNvGrpSpPr/>
              <p:nvPr/>
            </p:nvGrpSpPr>
            <p:grpSpPr>
              <a:xfrm>
                <a:off x="3649823" y="3764262"/>
                <a:ext cx="2282847" cy="2323615"/>
                <a:chOff x="3278898" y="3764262"/>
                <a:chExt cx="2282847" cy="232361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7D52593-3341-B5CD-B7CE-ECFF936EF7D1}"/>
                    </a:ext>
                  </a:extLst>
                </p:cNvPr>
                <p:cNvGrpSpPr/>
                <p:nvPr/>
              </p:nvGrpSpPr>
              <p:grpSpPr>
                <a:xfrm>
                  <a:off x="3278898" y="5061525"/>
                  <a:ext cx="2282847" cy="1026352"/>
                  <a:chOff x="3156097" y="5061525"/>
                  <a:chExt cx="2282847" cy="1026352"/>
                </a:xfrm>
              </p:grpSpPr>
              <p:pic>
                <p:nvPicPr>
                  <p:cNvPr id="1026" name="Picture 2" descr="스토리 핀 이미지">
                    <a:extLst>
                      <a:ext uri="{FF2B5EF4-FFF2-40B4-BE49-F238E27FC236}">
                        <a16:creationId xmlns:a16="http://schemas.microsoft.com/office/drawing/2014/main" id="{3880AE51-4F25-7F7C-45BE-E44D386113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122" t="51892" r="22890" b="9196"/>
                  <a:stretch/>
                </p:blipFill>
                <p:spPr bwMode="auto">
                  <a:xfrm>
                    <a:off x="4865937" y="5329588"/>
                    <a:ext cx="424800" cy="4248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그림 12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52B28AD-5E52-75C9-2BC8-BC750BF30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61B718E-47AC-1B6F-5E57-34EBC047D3D0}"/>
                      </a:ext>
                    </a:extLst>
                  </p:cNvPr>
                  <p:cNvSpPr/>
                  <p:nvPr/>
                </p:nvSpPr>
                <p:spPr>
                  <a:xfrm>
                    <a:off x="4810427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BC3F16FA-AD84-580B-B89B-42761F7741AB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7" name="사각형: 둥근 모서리 126">
                      <a:extLst>
                        <a:ext uri="{FF2B5EF4-FFF2-40B4-BE49-F238E27FC236}">
                          <a16:creationId xmlns:a16="http://schemas.microsoft.com/office/drawing/2014/main" id="{09681CEA-51A6-776B-B5C3-325DE421D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B90F4C4-0A36-4D05-485E-FA99188BFA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5C71FC56-8D33-735C-F629-09F82DE84675}"/>
                      </a:ext>
                    </a:extLst>
                  </p:cNvPr>
                  <p:cNvCxnSpPr>
                    <a:cxnSpLocks/>
                    <a:endCxn id="1026" idx="1"/>
                  </p:cNvCxnSpPr>
                  <p:nvPr/>
                </p:nvCxnSpPr>
                <p:spPr>
                  <a:xfrm>
                    <a:off x="4668626" y="5174751"/>
                    <a:ext cx="259522" cy="21704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직선 연결선 269">
                    <a:extLst>
                      <a:ext uri="{FF2B5EF4-FFF2-40B4-BE49-F238E27FC236}">
                        <a16:creationId xmlns:a16="http://schemas.microsoft.com/office/drawing/2014/main" id="{135E6F9B-0E76-3300-127D-8557C5468861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4372897" y="5174751"/>
                    <a:ext cx="298800" cy="283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7277AF54-C7D3-D89A-A9E5-A47795412F9E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505" y="5293635"/>
                    <a:ext cx="791984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회복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A5804C3A-1C11-928E-F6A8-70CAD2E1EA8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69761BA3-D0D1-A49D-D840-7DB9E9BCB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E5C7939-2383-0D6E-4EE9-65684A01D9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4577" y="1059098"/>
                      <a:ext cx="22442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잔불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124C4F3-624F-0503-E876-5F4D0B628D44}"/>
                    </a:ext>
                  </a:extLst>
                </p:cNvPr>
                <p:cNvGrpSpPr/>
                <p:nvPr/>
              </p:nvGrpSpPr>
              <p:grpSpPr>
                <a:xfrm>
                  <a:off x="3278898" y="3764262"/>
                  <a:ext cx="2282847" cy="1037901"/>
                  <a:chOff x="3156097" y="3764262"/>
                  <a:chExt cx="2282847" cy="1037901"/>
                </a:xfrm>
              </p:grpSpPr>
              <p:pic>
                <p:nvPicPr>
                  <p:cNvPr id="24" name="그림 23" descr="열, 불, 우주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898E77-1B36-FC0C-D4CB-DB393ADE46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26" t="9484" r="9484" b="9926"/>
                  <a:stretch/>
                </p:blipFill>
                <p:spPr>
                  <a:xfrm>
                    <a:off x="4865937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94" name="그림 1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B9F7D285-E18E-99A1-AC68-C123A81A7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95" name="사각형: 둥근 모서리 194">
                    <a:extLst>
                      <a:ext uri="{FF2B5EF4-FFF2-40B4-BE49-F238E27FC236}">
                        <a16:creationId xmlns:a16="http://schemas.microsoft.com/office/drawing/2014/main" id="{1B9B2686-7653-5FF4-B7E4-581E91892B14}"/>
                      </a:ext>
                    </a:extLst>
                  </p:cNvPr>
                  <p:cNvSpPr/>
                  <p:nvPr/>
                </p:nvSpPr>
                <p:spPr>
                  <a:xfrm>
                    <a:off x="4810427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96" name="그룹 195">
                    <a:extLst>
                      <a:ext uri="{FF2B5EF4-FFF2-40B4-BE49-F238E27FC236}">
                        <a16:creationId xmlns:a16="http://schemas.microsoft.com/office/drawing/2014/main" id="{EC9CE938-0529-18D7-AE89-AF851C9B07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ADD99E29-29D8-89BD-E628-3BB990B7F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85629F85-22CD-A5A0-5977-866360660E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1D0445C7-EC98-D3A9-5224-FF11B8CB2039}"/>
                      </a:ext>
                    </a:extLst>
                  </p:cNvPr>
                  <p:cNvCxnSpPr>
                    <a:cxnSpLocks/>
                    <a:endCxn id="24" idx="1"/>
                  </p:cNvCxnSpPr>
                  <p:nvPr/>
                </p:nvCxnSpPr>
                <p:spPr>
                  <a:xfrm>
                    <a:off x="4668855" y="3883246"/>
                    <a:ext cx="259293" cy="222839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595100D5-39D1-C2A2-AFE7-D7A3F0DFDCC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2635" y="3996522"/>
                    <a:ext cx="1083731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마나 회복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E17EFE4B-3F84-B9C5-6C30-8B54A5B0DBBA}"/>
                      </a:ext>
                    </a:extLst>
                  </p:cNvPr>
                  <p:cNvCxnSpPr>
                    <a:cxnSpLocks/>
                    <a:stCxn id="98" idx="3"/>
                  </p:cNvCxnSpPr>
                  <p:nvPr/>
                </p:nvCxnSpPr>
                <p:spPr>
                  <a:xfrm>
                    <a:off x="4372897" y="3880318"/>
                    <a:ext cx="298800" cy="585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8F2E092A-D3CD-5E5A-2D95-11C53EB48A7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0342AA08-4098-7F92-C348-5CB99021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7FD3E207-B197-86DA-BE55-778AB0E91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475" y="1059098"/>
                      <a:ext cx="33663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열복사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31807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0373"/>
              </p:ext>
            </p:extLst>
          </p:nvPr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현신한다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통합된다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A1802-99E4-5D6B-4F85-2DFAA8F3A3A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87945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941E8796-89A7-9634-4184-14A3008CA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64" name="그림 6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90B8DD5A-2B49-8C7B-4E72-4783DC9DD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669937" y="4015642"/>
            <a:ext cx="424800" cy="424800"/>
          </a:xfrm>
          <a:prstGeom prst="ellipse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2FE20-10A9-2B38-6657-C87E9ABD6077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3B90D0FE-19A1-BDFC-34CE-56DEC5FDC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827DB10-8A0C-5842-DF26-91A18FE75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BB80419-08A7-4EAE-0622-A6FB3086F968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63D988-B69E-B61E-226B-AE67ED5FDBF2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718BD57-A745-B982-7268-075F78E8052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F1DC8E-10EB-3B55-E09B-876F90F289F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49124"/>
              </p:ext>
            </p:extLst>
          </p:nvPr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0F0EB7B-CE12-AB71-FB40-070E79615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9F2E445-5C61-1912-12EF-04A0C4FA57E4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17663D-3FD2-6F27-22B3-8AC96B2FEB21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F95CE9B-4AEF-680A-6F82-6427C01FD031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8C7B9A-208E-D147-8EC1-B2C503251FE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pic>
        <p:nvPicPr>
          <p:cNvPr id="433" name="그림 43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9CAD035-E422-46C1-234C-37FC35EA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7203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BEDF0DB-EE6A-07A1-7DEF-857B586AE98A}"/>
              </a:ext>
            </a:extLst>
          </p:cNvPr>
          <p:cNvSpPr/>
          <p:nvPr/>
        </p:nvSpPr>
        <p:spPr>
          <a:xfrm>
            <a:off x="614427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8B9374-B3F9-4365-5C0A-4F33BD87B0E0}"/>
              </a:ext>
            </a:extLst>
          </p:cNvPr>
          <p:cNvGrpSpPr/>
          <p:nvPr/>
        </p:nvGrpSpPr>
        <p:grpSpPr>
          <a:xfrm>
            <a:off x="685393" y="4381631"/>
            <a:ext cx="393888" cy="204576"/>
            <a:chOff x="6707952" y="1814050"/>
            <a:chExt cx="393888" cy="20457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04A686A1-BBAE-28B5-BD24-28C7AFBE37AF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79CC02-237F-8D3B-5369-71979DA6187D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B56EEF1C-05EB-67AE-FAEB-B2143A5870BD}"/>
              </a:ext>
            </a:extLst>
          </p:cNvPr>
          <p:cNvSpPr txBox="1"/>
          <p:nvPr/>
        </p:nvSpPr>
        <p:spPr>
          <a:xfrm>
            <a:off x="1700190" y="2540666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확산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B67CA802-7249-1733-5B4C-D1596130FA14}"/>
              </a:ext>
            </a:extLst>
          </p:cNvPr>
          <p:cNvSpPr txBox="1"/>
          <p:nvPr/>
        </p:nvSpPr>
        <p:spPr>
          <a:xfrm>
            <a:off x="1700190" y="3860559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온도 상승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78490EB-05E7-C1A2-F32F-9DBBAC36C336}"/>
              </a:ext>
            </a:extLst>
          </p:cNvPr>
          <p:cNvSpPr txBox="1"/>
          <p:nvPr/>
        </p:nvSpPr>
        <p:spPr>
          <a:xfrm>
            <a:off x="621689" y="386055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열복사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C8AC5-6E5F-C708-7CCA-DD74E9A911F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30639"/>
              </p:ext>
            </p:extLst>
          </p:nvPr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연소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잃는다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돌려받는다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66608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1E43EA-B251-8937-8CFE-2A093B6E67E3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0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35A446-3F92-0631-3315-68B924B178F8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66" name="그룹 3365">
            <a:extLst>
              <a:ext uri="{FF2B5EF4-FFF2-40B4-BE49-F238E27FC236}">
                <a16:creationId xmlns:a16="http://schemas.microsoft.com/office/drawing/2014/main" id="{56CF3FC4-D3FA-EFB3-BFDD-85760CB0DAEF}"/>
              </a:ext>
            </a:extLst>
          </p:cNvPr>
          <p:cNvGrpSpPr/>
          <p:nvPr/>
        </p:nvGrpSpPr>
        <p:grpSpPr>
          <a:xfrm>
            <a:off x="801034" y="942317"/>
            <a:ext cx="10589933" cy="2241631"/>
            <a:chOff x="364013" y="775747"/>
            <a:chExt cx="10589933" cy="2241631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2A0D44F6-50C4-08DF-794A-20C23D681EB5}"/>
                </a:ext>
              </a:extLst>
            </p:cNvPr>
            <p:cNvGrpSpPr/>
            <p:nvPr/>
          </p:nvGrpSpPr>
          <p:grpSpPr>
            <a:xfrm>
              <a:off x="364013" y="775747"/>
              <a:ext cx="10589933" cy="2241631"/>
              <a:chOff x="1037957" y="1908964"/>
              <a:chExt cx="10589933" cy="2241631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5C8128AB-7380-6A35-85CA-212263C880C2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0990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12C2915B-9633-D7F3-3B57-190ACC80ABB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C996EF96-9FA3-2046-81B1-4EC98F101F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6A2A2E8A-4CEE-2B3B-F619-2190C9C13164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사용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3F1102EC-391E-D65F-6357-74ED0AC4A0EE}"/>
                </a:ext>
              </a:extLst>
            </p:cNvPr>
            <p:cNvGrpSpPr/>
            <p:nvPr/>
          </p:nvGrpSpPr>
          <p:grpSpPr>
            <a:xfrm>
              <a:off x="574591" y="1436780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D3335057-AAF4-619C-E4D9-F31EBFAA440E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D3360EFB-0DC4-80C6-130E-03FCE201386A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0A6A4CC-B66F-AD90-E836-8BED378EDDB7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9FC4F56B-9D89-A331-638D-4CD0E5CB21F7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F8017E59-9C44-17DA-09BF-FB4F426E96A3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5FC3D9BB-955A-6E5E-5558-E9DC0D5E99DE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1A34D3E3-6C68-08A4-535B-902816D00B74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5D116DF6-891C-2BE0-B385-61C126872773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13C0BE7C-AAB8-6E7E-108C-8FC4BEC7DFA3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3C8388EC-F23D-2134-E3BE-CEE0D1DDC26C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1A60417-B1F7-2285-6A60-3E2C993944DE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52879C3B-B108-3CCA-E942-A78AF4C701D4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3B98F313-7E15-597F-2CE0-2C13F34C5A8E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B28BD7E0-5398-F5A0-A8E4-08B96FEAC932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DAC6A08-3BE5-97C6-4BB6-886D15EF0887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3E2C002F-C675-176D-A1CF-C86135D218B0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81BC6716-5553-2344-EF42-5302F2F98AF2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D6B5E38F-0B02-3D5C-0C22-DD9F8E5033D7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247A38D3-66C9-4C0E-7A86-30E258DA674F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0E2DE951-8518-E79A-A691-C90D9E7329E2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E1E9FB2F-C4BE-FE9C-AFFE-817D55A8A65C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23B02628-F73D-5D91-B237-FA0EFC09676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A3C2CD19-FA53-33BC-85C2-852A42CF690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088B4B4F-F9DE-7322-D4B8-185E2CEB4138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3878BF9A-E8C0-D5A6-B51E-32A9A69A5D0C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4E94AD40-180D-7D55-7DD4-58EF98C6971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24BC3142-0C6B-1C04-E425-7401A67D0A7D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ABFB96A0-AC94-52C9-C48D-FAA5335A6BB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7A3224A8-26F0-2801-7EFC-685C76E749EB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78CA5396-25C3-239D-3F0F-79C70EE57E34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9B33A4B9-DA70-4A67-4CA9-3D674F7FC593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08159770-EB5D-AC3D-D136-B45A44E63343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14211913-CCC6-2AB6-6938-AEA00CB7FD07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64B4DA1C-2AC2-AF30-15DA-33AD2E6290F6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FB663F8E-812B-AE43-3A53-0B415AD94D5C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B484AA5E-A03F-D130-D9E3-AD96CDA83BA1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85060B3A-E89B-479F-4C9F-C617BE9BC8BC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EE388014-2DF0-842D-4E46-244B71D5FC7C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784B5987-B420-EEC4-C577-0E834928930E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CCA8218D-A595-AB6B-5746-6B13864DB43A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7D2E98A-F0F7-19B2-D0F6-ED4FBAF2C78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C887ACB3-0952-07E3-D65C-B11B772BEC69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055C6259-FE13-F5BA-AEB2-A446839CE36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2E738671-F719-C2A9-3FD4-47323C2346FB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D4D78B66-C4EC-25B9-D8A3-2734042EBBB5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515E87A-5045-3082-0C1D-8238222FC00A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A33D4EC-C4B6-0D61-5BEA-BFE2704D9DC2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6B359C7-07EC-B557-2D2B-557C8700DE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21BC715-8785-D121-9A83-1CBBECF5E4D9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27FEE6B-52A4-A239-6486-F0E3B292E04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686054EF-9722-2FD1-17CB-ABED873E7C32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E0CC611C-4306-AF01-F449-F36AF959ED83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9497B798-AFD9-0849-FC81-049FB5C1BCB5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2B395D89-F7B9-BE6D-DA4B-8DB1370EE83A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2A810EB8-C816-6C09-9B9B-97ADC98BE80A}"/>
                </a:ext>
              </a:extLst>
            </p:cNvPr>
            <p:cNvGrpSpPr/>
            <p:nvPr/>
          </p:nvGrpSpPr>
          <p:grpSpPr>
            <a:xfrm>
              <a:off x="574591" y="1131055"/>
              <a:ext cx="2848260" cy="153888"/>
              <a:chOff x="574591" y="1131055"/>
              <a:chExt cx="2848260" cy="15388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90C3F-71F8-430C-37F4-6245184AFA43}"/>
                  </a:ext>
                </a:extLst>
              </p:cNvPr>
              <p:cNvSpPr txBox="1"/>
              <p:nvPr/>
            </p:nvSpPr>
            <p:spPr>
              <a:xfrm>
                <a:off x="2544405" y="1161832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B5F1378E-0380-EB38-27A7-7D9FBDB8C54E}"/>
                  </a:ext>
                </a:extLst>
              </p:cNvPr>
              <p:cNvSpPr txBox="1"/>
              <p:nvPr/>
            </p:nvSpPr>
            <p:spPr>
              <a:xfrm>
                <a:off x="574591" y="1131055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BE3039-B3AD-2E36-A8A7-BDF8414BF4D9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2236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72276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불꽃들을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9ED67F-8537-FDC5-0CDF-0493D3A45174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190838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안고 쓸쓸한 표정을 짓습니다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031282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83" name="그룹 3182">
            <a:extLst>
              <a:ext uri="{FF2B5EF4-FFF2-40B4-BE49-F238E27FC236}">
                <a16:creationId xmlns:a16="http://schemas.microsoft.com/office/drawing/2014/main" id="{54F30355-5778-8FAD-3CCC-227BE34E7D04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35786" y="580669"/>
            <a:chExt cx="3746258" cy="5801080"/>
          </a:xfrm>
        </p:grpSpPr>
        <p:grpSp>
          <p:nvGrpSpPr>
            <p:cNvPr id="464" name="그룹 463">
              <a:extLst>
                <a:ext uri="{FF2B5EF4-FFF2-40B4-BE49-F238E27FC236}">
                  <a16:creationId xmlns:a16="http://schemas.microsoft.com/office/drawing/2014/main" id="{AABAB3E8-EF94-46F0-EE43-C559A1B750C9}"/>
                </a:ext>
              </a:extLst>
            </p:cNvPr>
            <p:cNvGrpSpPr/>
            <p:nvPr/>
          </p:nvGrpSpPr>
          <p:grpSpPr>
            <a:xfrm>
              <a:off x="4235786" y="580669"/>
              <a:ext cx="3746258" cy="5801080"/>
              <a:chOff x="320302" y="580669"/>
              <a:chExt cx="3746258" cy="5801080"/>
            </a:xfrm>
          </p:grpSpPr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DA263BC7-C582-FF0A-EBC2-5391B377CBA2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68" name="그룹 467">
                <a:extLst>
                  <a:ext uri="{FF2B5EF4-FFF2-40B4-BE49-F238E27FC236}">
                    <a16:creationId xmlns:a16="http://schemas.microsoft.com/office/drawing/2014/main" id="{721B3C99-D9B0-4B1B-5610-D655B1B0D12D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9" name="직사각형 468">
                  <a:extLst>
                    <a:ext uri="{FF2B5EF4-FFF2-40B4-BE49-F238E27FC236}">
                      <a16:creationId xmlns:a16="http://schemas.microsoft.com/office/drawing/2014/main" id="{651B0BF0-A2F9-2F2F-9088-4B81545D3B4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57EFB2AB-4569-27A2-0B9A-19EEB14F360B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902571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몸에서 에너지가 빠져나가듯 적에게 방출됩니다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B597F775-3DAC-A1E1-2BC5-0B9CC4D72FA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2</a:t>
                  </a:r>
                </a:p>
              </p:txBody>
            </p:sp>
          </p:grpSp>
        </p:grpSp>
        <p:grpSp>
          <p:nvGrpSpPr>
            <p:cNvPr id="3178" name="그룹 3177">
              <a:extLst>
                <a:ext uri="{FF2B5EF4-FFF2-40B4-BE49-F238E27FC236}">
                  <a16:creationId xmlns:a16="http://schemas.microsoft.com/office/drawing/2014/main" id="{DBA043D3-CDB8-A1F6-88CB-E736FA20E1F6}"/>
                </a:ext>
              </a:extLst>
            </p:cNvPr>
            <p:cNvGrpSpPr/>
            <p:nvPr/>
          </p:nvGrpSpPr>
          <p:grpSpPr>
            <a:xfrm>
              <a:off x="4288630" y="866827"/>
              <a:ext cx="3640571" cy="2646816"/>
              <a:chOff x="4288630" y="866827"/>
              <a:chExt cx="3640571" cy="2646816"/>
            </a:xfrm>
          </p:grpSpPr>
          <p:grpSp>
            <p:nvGrpSpPr>
              <p:cNvPr id="491" name="그룹 490">
                <a:extLst>
                  <a:ext uri="{FF2B5EF4-FFF2-40B4-BE49-F238E27FC236}">
                    <a16:creationId xmlns:a16="http://schemas.microsoft.com/office/drawing/2014/main" id="{34CA6613-4277-75D7-77B2-409A49C27E13}"/>
                  </a:ext>
                </a:extLst>
              </p:cNvPr>
              <p:cNvGrpSpPr/>
              <p:nvPr/>
            </p:nvGrpSpPr>
            <p:grpSpPr>
              <a:xfrm>
                <a:off x="4288630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8CF80559-EC03-F7B6-D6D8-2A667320548A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93BA15E5-46EB-EB5A-627B-A20311AB2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4A70E0DD-A84B-CA7C-2E8B-7A5DDD569EBF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492" name="그룹 491">
                <a:extLst>
                  <a:ext uri="{FF2B5EF4-FFF2-40B4-BE49-F238E27FC236}">
                    <a16:creationId xmlns:a16="http://schemas.microsoft.com/office/drawing/2014/main" id="{0F058AE6-941A-05E1-7A6E-0D21DA9F035B}"/>
                  </a:ext>
                </a:extLst>
              </p:cNvPr>
              <p:cNvGrpSpPr/>
              <p:nvPr/>
            </p:nvGrpSpPr>
            <p:grpSpPr>
              <a:xfrm>
                <a:off x="4356705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9EDB644-D265-6707-DBFB-6768C218645D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2437700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캐릭터가 오른손으로 </a:t>
                  </a:r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화령이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물고 있던 제등을 받아갑니다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5D8A3D79-5052-F9E2-5150-418120894BD0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2AA684F-6F78-92CD-336C-19D03B65DC97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2078628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몸에서 사슴 형체의 에너지가 방출됩니다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9476DDC1-258A-240F-8DD2-178AACF80D9C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FFB17E9A-67D6-656E-432C-B4C68653E19C}"/>
                    </a:ext>
                  </a:extLst>
                </p:cNvPr>
                <p:cNvCxnSpPr>
                  <a:cxnSpLocks/>
                  <a:stCxn id="108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478ECE23-1374-7FB1-F6D0-D37E846F4B3D}"/>
                    </a:ext>
                  </a:extLst>
                </p:cNvPr>
                <p:cNvCxnSpPr>
                  <a:cxnSpLocks/>
                  <a:stCxn id="106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7" name="그룹 3176">
                <a:extLst>
                  <a:ext uri="{FF2B5EF4-FFF2-40B4-BE49-F238E27FC236}">
                    <a16:creationId xmlns:a16="http://schemas.microsoft.com/office/drawing/2014/main" id="{DDF5C2F7-9E82-D592-55E5-538346892D54}"/>
                  </a:ext>
                </a:extLst>
              </p:cNvPr>
              <p:cNvGrpSpPr/>
              <p:nvPr/>
            </p:nvGrpSpPr>
            <p:grpSpPr>
              <a:xfrm>
                <a:off x="4356705" y="1057802"/>
                <a:ext cx="3503771" cy="1963213"/>
                <a:chOff x="4356705" y="1057802"/>
                <a:chExt cx="3503771" cy="1963213"/>
              </a:xfrm>
            </p:grpSpPr>
            <p:sp>
              <p:nvSpPr>
                <p:cNvPr id="494" name="직사각형 493">
                  <a:extLst>
                    <a:ext uri="{FF2B5EF4-FFF2-40B4-BE49-F238E27FC236}">
                      <a16:creationId xmlns:a16="http://schemas.microsoft.com/office/drawing/2014/main" id="{E8FD58F6-3D8E-FFC6-AE83-D92ED2C5543B}"/>
                    </a:ext>
                  </a:extLst>
                </p:cNvPr>
                <p:cNvSpPr/>
                <p:nvPr/>
              </p:nvSpPr>
              <p:spPr>
                <a:xfrm>
                  <a:off x="4356705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76" name="그룹 3175">
                  <a:extLst>
                    <a:ext uri="{FF2B5EF4-FFF2-40B4-BE49-F238E27FC236}">
                      <a16:creationId xmlns:a16="http://schemas.microsoft.com/office/drawing/2014/main" id="{B27AAD5C-37DF-61A0-3418-8F3C8A5731D4}"/>
                    </a:ext>
                  </a:extLst>
                </p:cNvPr>
                <p:cNvGrpSpPr/>
                <p:nvPr/>
              </p:nvGrpSpPr>
              <p:grpSpPr>
                <a:xfrm>
                  <a:off x="4390520" y="1087343"/>
                  <a:ext cx="1460925" cy="1508382"/>
                  <a:chOff x="4390520" y="1087343"/>
                  <a:chExt cx="1460925" cy="150838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0832F786-7AB9-B12A-D6E5-68136690D4B7}"/>
                      </a:ext>
                    </a:extLst>
                  </p:cNvPr>
                  <p:cNvSpPr/>
                  <p:nvPr/>
                </p:nvSpPr>
                <p:spPr>
                  <a:xfrm>
                    <a:off x="4390520" y="1096753"/>
                    <a:ext cx="1460925" cy="1498972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AFD47008-54F0-C45F-5244-7445FC77629F}"/>
                      </a:ext>
                    </a:extLst>
                  </p:cNvPr>
                  <p:cNvGrpSpPr/>
                  <p:nvPr/>
                </p:nvGrpSpPr>
                <p:grpSpPr>
                  <a:xfrm>
                    <a:off x="4442118" y="1087343"/>
                    <a:ext cx="1320066" cy="1445370"/>
                    <a:chOff x="3248214" y="4513801"/>
                    <a:chExt cx="2140972" cy="2344199"/>
                  </a:xfrm>
                </p:grpSpPr>
                <p:pic>
                  <p:nvPicPr>
                    <p:cNvPr id="57" name="그림 56" descr="만화 영화, 닭고기, 페인팅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6C17D1F-0FA2-DFDE-E755-7B1526F039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5863" b="85797" l="6299" r="54028">
                                  <a14:foregroundMark x1="28125" y1="15359" x2="22119" y2="12634"/>
                                  <a14:foregroundMark x1="45020" y1="12634" x2="50024" y2="9042"/>
                                  <a14:foregroundMark x1="52539" y1="6689" x2="54028" y2="5863"/>
                                  <a14:foregroundMark x1="20508" y1="12634" x2="14111" y2="12841"/>
                                  <a14:foregroundMark x1="13501" y1="10941" x2="11987" y2="8794"/>
                                  <a14:backgroundMark x1="19116" y1="22585" x2="17749" y2="70190"/>
                                  <a14:backgroundMark x1="8862" y1="67011" x2="65796" y2="63006"/>
                                  <a14:backgroundMark x1="21509" y1="33567" x2="23999" y2="64038"/>
                                  <a14:backgroundMark x1="24512" y1="26590" x2="26245" y2="56235"/>
                                  <a14:backgroundMark x1="28760" y1="28282" x2="28760" y2="29562"/>
                                  <a14:backgroundMark x1="22135" y1="12685" x2="20752" y2="1304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052" t="1795" r="46593" b="50077"/>
                    <a:stretch/>
                  </p:blipFill>
                  <p:spPr>
                    <a:xfrm>
                      <a:off x="4108817" y="4513801"/>
                      <a:ext cx="1280369" cy="1285019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A5F3A3B3-D42C-7EF1-D532-F58CD63E94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17974" y="5512785"/>
                      <a:ext cx="461922" cy="902309"/>
                      <a:chOff x="4182386" y="5555338"/>
                      <a:chExt cx="461922" cy="902309"/>
                    </a:xfrm>
                    <a:effectLst>
                      <a:glow rad="50800">
                        <a:schemeClr val="bg1"/>
                      </a:glow>
                    </a:effectLst>
                  </p:grpSpPr>
                  <p:sp>
                    <p:nvSpPr>
                      <p:cNvPr id="472" name="타원 471">
                        <a:extLst>
                          <a:ext uri="{FF2B5EF4-FFF2-40B4-BE49-F238E27FC236}">
                            <a16:creationId xmlns:a16="http://schemas.microsoft.com/office/drawing/2014/main" id="{D2342309-DD22-1792-2264-E57C18B1B4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10914" y="5555338"/>
                        <a:ext cx="204867" cy="204867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rgbClr val="372019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473" name="Picture 2">
                        <a:extLst>
                          <a:ext uri="{FF2B5EF4-FFF2-40B4-BE49-F238E27FC236}">
                            <a16:creationId xmlns:a16="http://schemas.microsoft.com/office/drawing/2014/main" id="{9D4C3386-B3C2-56BC-A6A3-5AFF5E277F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flipH="1">
                        <a:off x="4182386" y="5722856"/>
                        <a:ext cx="461922" cy="7347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63" name="그림 462" descr="만화 영화, 닭고기, 페인팅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ABBA00-6B73-B603-A27A-7E37338190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5863" b="85797" l="6299" r="54028">
                                  <a14:foregroundMark x1="32788" y1="37861" x2="30469" y2="40545"/>
                                  <a14:foregroundMark x1="32666" y1="37696" x2="32886" y2="40917"/>
                                  <a14:foregroundMark x1="31714" y1="37861" x2="34888" y2="39637"/>
                                  <a14:backgroundMark x1="19116" y1="22585" x2="17749" y2="70190"/>
                                  <a14:backgroundMark x1="8862" y1="67011" x2="65796" y2="63006"/>
                                  <a14:backgroundMark x1="21509" y1="33567" x2="23999" y2="64038"/>
                                  <a14:backgroundMark x1="24512" y1="26590" x2="26245" y2="56235"/>
                                  <a14:backgroundMark x1="28760" y1="28282" x2="28760" y2="29562"/>
                                  <a14:backgroundMark x1="22135" y1="12685" x2="20752" y2="13047"/>
                                  <a14:backgroundMark x1="28442" y1="54459" x2="48291" y2="55533"/>
                                  <a14:backgroundMark x1="17896" y1="53551" x2="21606" y2="87614"/>
                                  <a14:backgroundMark x1="28149" y1="5037" x2="19067" y2="19653"/>
                                  <a14:backgroundMark x1="35840" y1="8629" x2="24561" y2="19488"/>
                                  <a14:backgroundMark x1="14331" y1="12717" x2="25513" y2="13088"/>
                                  <a14:backgroundMark x1="9473" y1="7556" x2="15576" y2="12552"/>
                                  <a14:backgroundMark x1="9058" y1="5409" x2="38062" y2="16102"/>
                                  <a14:backgroundMark x1="27515" y1="14327" x2="36255" y2="19860"/>
                                  <a14:backgroundMark x1="38696" y1="19116" x2="53711" y2="4418"/>
                                  <a14:backgroundMark x1="53711" y1="4418" x2="53979" y2="4335"/>
                                  <a14:backgroundMark x1="42163" y1="14162" x2="57666" y2="8960"/>
                                  <a14:backgroundMark x1="49854" y1="10570" x2="58301" y2="3633"/>
                                  <a14:backgroundMark x1="47217" y1="11272" x2="56519" y2="4707"/>
                                  <a14:backgroundMark x1="46387" y1="11478" x2="57031" y2="3633"/>
                                  <a14:backgroundMark x1="22437" y1="12717" x2="31714" y2="18084"/>
                                  <a14:backgroundMark x1="29517" y1="23782" x2="46069" y2="23782"/>
                                  <a14:backgroundMark x1="27710" y1="26094" x2="26660" y2="45541"/>
                                  <a14:backgroundMark x1="46704" y1="18621" x2="49243" y2="26631"/>
                                  <a14:backgroundMark x1="42896" y1="17878" x2="45752" y2="44302"/>
                                  <a14:backgroundMark x1="46899" y1="61602" x2="20117" y2="78695"/>
                                  <a14:backgroundMark x1="39307" y1="33031" x2="40381" y2="42486"/>
                                  <a14:backgroundMark x1="31299" y1="51073" x2="44482" y2="49298"/>
                                  <a14:backgroundMark x1="27075" y1="49092" x2="30566" y2="57143"/>
                                  <a14:backgroundMark x1="28442" y1="46078" x2="36670" y2="50165"/>
                                  <a14:backgroundMark x1="40796" y1="66226" x2="34888" y2="82618"/>
                                  <a14:backgroundMark x1="11890" y1="25557" x2="11792" y2="50000"/>
                                  <a14:backgroundMark x1="33716" y1="25557" x2="37842" y2="29480"/>
                                  <a14:backgroundMark x1="42261" y1="51404" x2="30884" y2="71057"/>
                                  <a14:backgroundMark x1="45337" y1="63914" x2="37939" y2="83361"/>
                                  <a14:backgroundMark x1="12842" y1="53551" x2="10522" y2="72998"/>
                                  <a14:backgroundMark x1="27515" y1="55161" x2="34033" y2="66763"/>
                                  <a14:backgroundMark x1="30884" y1="57473" x2="28247" y2="72667"/>
                                  <a14:backgroundMark x1="30151" y1="61396" x2="25513" y2="75681"/>
                                  <a14:backgroundMark x1="28564" y1="64244" x2="21606" y2="74443"/>
                                  <a14:backgroundMark x1="34985" y1="47853" x2="44897" y2="41618"/>
                                  <a14:backgroundMark x1="31396" y1="43229" x2="34155" y2="44096"/>
                                  <a14:backgroundMark x1="33838" y1="42857" x2="33838" y2="42857"/>
                                  <a14:backgroundMark x1="33203" y1="43229" x2="33203" y2="43229"/>
                                  <a14:backgroundMark x1="32788" y1="42857" x2="33716" y2="43022"/>
                                  <a14:backgroundMark x1="34351" y1="42692" x2="34351" y2="4269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90" t="24191" r="55346" b="52860"/>
                    <a:stretch/>
                  </p:blipFill>
                  <p:spPr>
                    <a:xfrm>
                      <a:off x="4264036" y="5111785"/>
                      <a:ext cx="729908" cy="6127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0" name="그림 469" descr="라인 아트, 스케치, 그림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16E0687-F467-5C5A-9FBB-5EE1D7193D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19">
                              <a14:imgEffect>
                                <a14:backgroundRemoval t="9980" b="99152" l="9991" r="89964">
                                  <a14:foregroundMark x1="68362" y1="16687" x2="70207" y2="51313"/>
                                  <a14:foregroundMark x1="70432" y1="58707" x2="69577" y2="84444"/>
                                  <a14:foregroundMark x1="70432" y1="84444" x2="72907" y2="96848"/>
                                  <a14:foregroundMark x1="68137" y1="91838" x2="69397" y2="99071"/>
                                  <a14:foregroundMark x1="69622" y1="16929" x2="78083" y2="17374"/>
                                  <a14:foregroundMark x1="78083" y1="17374" x2="79703" y2="18586"/>
                                  <a14:foregroundMark x1="79523" y1="17293" x2="84878" y2="23919"/>
                                  <a14:foregroundMark x1="84878" y1="23919" x2="84248" y2="28404"/>
                                  <a14:foregroundMark x1="59316" y1="22101" x2="58281" y2="30384"/>
                                  <a14:foregroundMark x1="58281" y1="30384" x2="59496" y2="33778"/>
                                  <a14:foregroundMark x1="57246" y1="37657" x2="59496" y2="40283"/>
                                  <a14:foregroundMark x1="59091" y1="39354" x2="61791" y2="42505"/>
                                  <a14:foregroundMark x1="15572" y1="64323" x2="24662" y2="68242"/>
                                  <a14:foregroundMark x1="24662" y1="68242" x2="34743" y2="69535"/>
                                  <a14:foregroundMark x1="84248" y1="66384" x2="82718" y2="74424"/>
                                  <a14:foregroundMark x1="82718" y1="74424" x2="82808" y2="75071"/>
                                  <a14:foregroundMark x1="57831" y1="26747" x2="57246" y2="28606"/>
                                  <a14:foregroundMark x1="58056" y1="95273" x2="57831" y2="99152"/>
                                  <a14:backgroundMark x1="55761" y1="70182" x2="56211" y2="74465"/>
                                  <a14:backgroundMark x1="55986" y1="70384" x2="57426" y2="73697"/>
                                  <a14:backgroundMark x1="56796" y1="70020" x2="59091" y2="75556"/>
                                  <a14:backgroundMark x1="56796" y1="67960" x2="58056" y2="74828"/>
                                  <a14:backgroundMark x1="47525" y1="82949" x2="48965" y2="84808"/>
                                  <a14:backgroundMark x1="21737" y1="58707" x2="32043" y2="6165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432" t="14962" r="11008" b="13756"/>
                    <a:stretch/>
                  </p:blipFill>
                  <p:spPr>
                    <a:xfrm flipH="1">
                      <a:off x="3248214" y="5294395"/>
                      <a:ext cx="1468326" cy="156360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97" name="그룹 496">
                  <a:extLst>
                    <a:ext uri="{FF2B5EF4-FFF2-40B4-BE49-F238E27FC236}">
                      <a16:creationId xmlns:a16="http://schemas.microsoft.com/office/drawing/2014/main" id="{B2F39C25-FBD1-DD1B-FC98-23D53334EF1B}"/>
                    </a:ext>
                  </a:extLst>
                </p:cNvPr>
                <p:cNvGrpSpPr/>
                <p:nvPr/>
              </p:nvGrpSpPr>
              <p:grpSpPr>
                <a:xfrm>
                  <a:off x="5540860" y="1861348"/>
                  <a:ext cx="2292176" cy="1098749"/>
                  <a:chOff x="5540860" y="1861348"/>
                  <a:chExt cx="2292176" cy="1098749"/>
                </a:xfrm>
              </p:grpSpPr>
              <p:grpSp>
                <p:nvGrpSpPr>
                  <p:cNvPr id="495" name="그룹 494">
                    <a:extLst>
                      <a:ext uri="{FF2B5EF4-FFF2-40B4-BE49-F238E27FC236}">
                        <a16:creationId xmlns:a16="http://schemas.microsoft.com/office/drawing/2014/main" id="{1CCC15BA-C453-4864-A1D7-4DB7B5A8887E}"/>
                      </a:ext>
                    </a:extLst>
                  </p:cNvPr>
                  <p:cNvGrpSpPr/>
                  <p:nvPr/>
                </p:nvGrpSpPr>
                <p:grpSpPr>
                  <a:xfrm>
                    <a:off x="5540860" y="1861348"/>
                    <a:ext cx="2292176" cy="1098749"/>
                    <a:chOff x="5540860" y="1861348"/>
                    <a:chExt cx="2292176" cy="1098749"/>
                  </a:xfrm>
                </p:grpSpPr>
                <p:sp>
                  <p:nvSpPr>
                    <p:cNvPr id="474" name="직사각형 473">
                      <a:extLst>
                        <a:ext uri="{FF2B5EF4-FFF2-40B4-BE49-F238E27FC236}">
                          <a16:creationId xmlns:a16="http://schemas.microsoft.com/office/drawing/2014/main" id="{AEDED12D-8A54-1ADB-657C-4294B485E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0860" y="1861348"/>
                      <a:ext cx="2292176" cy="10987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1" name="그림 20" descr="예술, 암초, 동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D4A976D-AB44-1789-9527-671FB2D7CE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307" t="37279" r="32708" b="12420"/>
                    <a:stretch/>
                  </p:blipFill>
                  <p:spPr>
                    <a:xfrm flipH="1">
                      <a:off x="5609584" y="1904165"/>
                      <a:ext cx="2183269" cy="1039165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AFDBADB-53B4-450B-27AB-E581F2E16C4E}"/>
                      </a:ext>
                    </a:extLst>
                  </p:cNvPr>
                  <p:cNvSpPr txBox="1"/>
                  <p:nvPr/>
                </p:nvSpPr>
                <p:spPr>
                  <a:xfrm>
                    <a:off x="6483667" y="2660757"/>
                    <a:ext cx="1309186" cy="282573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방출 이펙트 예시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해리포터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패트로누스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마법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  <p:grpSp>
          <p:nvGrpSpPr>
            <p:cNvPr id="3182" name="그룹 3181">
              <a:extLst>
                <a:ext uri="{FF2B5EF4-FFF2-40B4-BE49-F238E27FC236}">
                  <a16:creationId xmlns:a16="http://schemas.microsoft.com/office/drawing/2014/main" id="{40A6DC43-EBA9-DF19-D1BC-0380C1DD963C}"/>
                </a:ext>
              </a:extLst>
            </p:cNvPr>
            <p:cNvGrpSpPr/>
            <p:nvPr/>
          </p:nvGrpSpPr>
          <p:grpSpPr>
            <a:xfrm>
              <a:off x="4288630" y="3616469"/>
              <a:ext cx="3640571" cy="2646816"/>
              <a:chOff x="4288630" y="3616469"/>
              <a:chExt cx="3640571" cy="2646816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8BC50EFF-96F5-54C0-1E8C-5FC43ACD1867}"/>
                  </a:ext>
                </a:extLst>
              </p:cNvPr>
              <p:cNvGrpSpPr/>
              <p:nvPr/>
            </p:nvGrpSpPr>
            <p:grpSpPr>
              <a:xfrm>
                <a:off x="4288630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32" name="직사각형 531">
                  <a:extLst>
                    <a:ext uri="{FF2B5EF4-FFF2-40B4-BE49-F238E27FC236}">
                      <a16:creationId xmlns:a16="http://schemas.microsoft.com/office/drawing/2014/main" id="{8BB98B9E-83C8-5B3D-02CB-A84DC2A43963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34" name="직선 연결선 533">
                  <a:extLst>
                    <a:ext uri="{FF2B5EF4-FFF2-40B4-BE49-F238E27FC236}">
                      <a16:creationId xmlns:a16="http://schemas.microsoft.com/office/drawing/2014/main" id="{EA8F8F50-A475-1F1E-7BB0-98E244CD7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1" name="직사각형 540">
                  <a:extLst>
                    <a:ext uri="{FF2B5EF4-FFF2-40B4-BE49-F238E27FC236}">
                      <a16:creationId xmlns:a16="http://schemas.microsoft.com/office/drawing/2014/main" id="{67179423-AAB2-B2D3-52BB-7C4E2AAFD552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782EE256-8A12-6137-AA91-4BD31D1E93C1}"/>
                  </a:ext>
                </a:extLst>
              </p:cNvPr>
              <p:cNvGrpSpPr/>
              <p:nvPr/>
            </p:nvGrpSpPr>
            <p:grpSpPr>
              <a:xfrm>
                <a:off x="4353034" y="5788833"/>
                <a:ext cx="3504847" cy="425291"/>
                <a:chOff x="441221" y="5788833"/>
                <a:chExt cx="3504847" cy="425291"/>
              </a:xfrm>
            </p:grpSpPr>
            <p:sp>
              <p:nvSpPr>
                <p:cNvPr id="515" name="직사각형 514">
                  <a:extLst>
                    <a:ext uri="{FF2B5EF4-FFF2-40B4-BE49-F238E27FC236}">
                      <a16:creationId xmlns:a16="http://schemas.microsoft.com/office/drawing/2014/main" id="{FA48F0FB-00D0-1D11-D581-34C0FE43616A}"/>
                    </a:ext>
                  </a:extLst>
                </p:cNvPr>
                <p:cNvSpPr/>
                <p:nvPr/>
              </p:nvSpPr>
              <p:spPr>
                <a:xfrm>
                  <a:off x="441221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16" name="TextBox 515">
                  <a:extLst>
                    <a:ext uri="{FF2B5EF4-FFF2-40B4-BE49-F238E27FC236}">
                      <a16:creationId xmlns:a16="http://schemas.microsoft.com/office/drawing/2014/main" id="{69769578-A1EF-33E4-ACEF-BFBF0AAFA636}"/>
                    </a:ext>
                  </a:extLst>
                </p:cNvPr>
                <p:cNvSpPr txBox="1"/>
                <p:nvPr/>
              </p:nvSpPr>
              <p:spPr>
                <a:xfrm>
                  <a:off x="819580" y="6055369"/>
                  <a:ext cx="2392816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힘을 모두 소모한 </a:t>
                  </a:r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외형이 새끼 사슴으로 변합니다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17" name="직사각형 516">
                  <a:extLst>
                    <a:ext uri="{FF2B5EF4-FFF2-40B4-BE49-F238E27FC236}">
                      <a16:creationId xmlns:a16="http://schemas.microsoft.com/office/drawing/2014/main" id="{8F710FE6-E7C3-EE38-E74F-BB92A21720EB}"/>
                    </a:ext>
                  </a:extLst>
                </p:cNvPr>
                <p:cNvSpPr/>
                <p:nvPr/>
              </p:nvSpPr>
              <p:spPr>
                <a:xfrm>
                  <a:off x="441221" y="6019724"/>
                  <a:ext cx="378359" cy="194400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20" name="직선 연결선 519">
                  <a:extLst>
                    <a:ext uri="{FF2B5EF4-FFF2-40B4-BE49-F238E27FC236}">
                      <a16:creationId xmlns:a16="http://schemas.microsoft.com/office/drawing/2014/main" id="{F1AA37B7-7844-A1E0-7E02-CB1F62C8D812}"/>
                    </a:ext>
                  </a:extLst>
                </p:cNvPr>
                <p:cNvCxnSpPr>
                  <a:cxnSpLocks/>
                  <a:stCxn id="517" idx="2"/>
                </p:cNvCxnSpPr>
                <p:nvPr/>
              </p:nvCxnSpPr>
              <p:spPr>
                <a:xfrm>
                  <a:off x="630401" y="6214124"/>
                  <a:ext cx="3315667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직선 연결선 520">
                  <a:extLst>
                    <a:ext uri="{FF2B5EF4-FFF2-40B4-BE49-F238E27FC236}">
                      <a16:creationId xmlns:a16="http://schemas.microsoft.com/office/drawing/2014/main" id="{95261390-5632-4F9F-B291-965F1FE6DF5E}"/>
                    </a:ext>
                  </a:extLst>
                </p:cNvPr>
                <p:cNvCxnSpPr>
                  <a:cxnSpLocks/>
                  <a:stCxn id="515" idx="2"/>
                </p:cNvCxnSpPr>
                <p:nvPr/>
              </p:nvCxnSpPr>
              <p:spPr>
                <a:xfrm>
                  <a:off x="630401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0" name="TextBox 529">
                  <a:extLst>
                    <a:ext uri="{FF2B5EF4-FFF2-40B4-BE49-F238E27FC236}">
                      <a16:creationId xmlns:a16="http://schemas.microsoft.com/office/drawing/2014/main" id="{618FC654-F075-5CBB-0681-7573654C62AB}"/>
                    </a:ext>
                  </a:extLst>
                </p:cNvPr>
                <p:cNvSpPr txBox="1"/>
                <p:nvPr/>
              </p:nvSpPr>
              <p:spPr>
                <a:xfrm>
                  <a:off x="819580" y="5825184"/>
                  <a:ext cx="1966418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캐릭터가 작아진 </a:t>
                  </a:r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머리를 쓰다듬습니다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181" name="그룹 3180">
                <a:extLst>
                  <a:ext uri="{FF2B5EF4-FFF2-40B4-BE49-F238E27FC236}">
                    <a16:creationId xmlns:a16="http://schemas.microsoft.com/office/drawing/2014/main" id="{A800BA69-A23C-6A93-6BDB-1C7B6A1CF50A}"/>
                  </a:ext>
                </a:extLst>
              </p:cNvPr>
              <p:cNvGrpSpPr/>
              <p:nvPr/>
            </p:nvGrpSpPr>
            <p:grpSpPr>
              <a:xfrm>
                <a:off x="4357030" y="3807444"/>
                <a:ext cx="3503771" cy="1963213"/>
                <a:chOff x="4357030" y="3807444"/>
                <a:chExt cx="3503771" cy="1963213"/>
              </a:xfrm>
            </p:grpSpPr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10535E4B-7D14-5803-F074-B05E7DE91B57}"/>
                    </a:ext>
                  </a:extLst>
                </p:cNvPr>
                <p:cNvSpPr/>
                <p:nvPr/>
              </p:nvSpPr>
              <p:spPr>
                <a:xfrm>
                  <a:off x="435703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79" name="그룹 3178">
                  <a:extLst>
                    <a:ext uri="{FF2B5EF4-FFF2-40B4-BE49-F238E27FC236}">
                      <a16:creationId xmlns:a16="http://schemas.microsoft.com/office/drawing/2014/main" id="{779B776A-C7CB-4011-54C7-4035E798B886}"/>
                    </a:ext>
                  </a:extLst>
                </p:cNvPr>
                <p:cNvGrpSpPr/>
                <p:nvPr/>
              </p:nvGrpSpPr>
              <p:grpSpPr>
                <a:xfrm>
                  <a:off x="5799833" y="3849139"/>
                  <a:ext cx="2051436" cy="1879823"/>
                  <a:chOff x="5799833" y="3849139"/>
                  <a:chExt cx="2051436" cy="1879823"/>
                </a:xfrm>
              </p:grpSpPr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9DB272B7-B2AC-C73E-3DCF-3629196E88B1}"/>
                      </a:ext>
                    </a:extLst>
                  </p:cNvPr>
                  <p:cNvSpPr/>
                  <p:nvPr/>
                </p:nvSpPr>
                <p:spPr>
                  <a:xfrm>
                    <a:off x="5799833" y="3849139"/>
                    <a:ext cx="205143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5" name="TextBox 3144">
                    <a:extLst>
                      <a:ext uri="{FF2B5EF4-FFF2-40B4-BE49-F238E27FC236}">
                        <a16:creationId xmlns:a16="http://schemas.microsoft.com/office/drawing/2014/main" id="{396CD5C6-3392-D37B-630E-FA19837AA1E1}"/>
                      </a:ext>
                    </a:extLst>
                  </p:cNvPr>
                  <p:cNvSpPr txBox="1"/>
                  <p:nvPr/>
                </p:nvSpPr>
                <p:spPr>
                  <a:xfrm>
                    <a:off x="6204621" y="5568979"/>
                    <a:ext cx="124186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힘을 다 잃고 작아진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3174" name="그룹 3173">
                    <a:extLst>
                      <a:ext uri="{FF2B5EF4-FFF2-40B4-BE49-F238E27FC236}">
                        <a16:creationId xmlns:a16="http://schemas.microsoft.com/office/drawing/2014/main" id="{B39F2017-F3F8-0DE4-C7B7-F8B760957C42}"/>
                      </a:ext>
                    </a:extLst>
                  </p:cNvPr>
                  <p:cNvGrpSpPr/>
                  <p:nvPr/>
                </p:nvGrpSpPr>
                <p:grpSpPr>
                  <a:xfrm>
                    <a:off x="5859700" y="4127806"/>
                    <a:ext cx="1931702" cy="1406097"/>
                    <a:chOff x="5861151" y="4007779"/>
                    <a:chExt cx="1931702" cy="1406097"/>
                  </a:xfrm>
                </p:grpSpPr>
                <p:pic>
                  <p:nvPicPr>
                    <p:cNvPr id="3138" name="그림 3137" descr="포유류, 사슴뿔, 영양, 순록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552025E-87D2-3E4A-120B-C19F638257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0103" t="8007" r="27210" b="5771"/>
                    <a:stretch/>
                  </p:blipFill>
                  <p:spPr>
                    <a:xfrm>
                      <a:off x="5861151" y="4007779"/>
                      <a:ext cx="864151" cy="1404751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  <p:pic>
                  <p:nvPicPr>
                    <p:cNvPr id="3139" name="그림 3138" descr="포유류, 사슴뿔, 영양, 순록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9E5E1CF-E1D0-A748-9577-881BA51658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50" t="51050" r="78204" b="5505"/>
                    <a:stretch/>
                  </p:blipFill>
                  <p:spPr>
                    <a:xfrm>
                      <a:off x="7024375" y="4550800"/>
                      <a:ext cx="768478" cy="863076"/>
                    </a:xfrm>
                    <a:prstGeom prst="rect">
                      <a:avLst/>
                    </a:prstGeom>
                    <a:effectLst>
                      <a:glow rad="25400">
                        <a:schemeClr val="bg1"/>
                      </a:glow>
                    </a:effectLst>
                  </p:spPr>
                </p:pic>
                <p:sp>
                  <p:nvSpPr>
                    <p:cNvPr id="3146" name="화살표: 오른쪽 3145">
                      <a:extLst>
                        <a:ext uri="{FF2B5EF4-FFF2-40B4-BE49-F238E27FC236}">
                          <a16:creationId xmlns:a16="http://schemas.microsoft.com/office/drawing/2014/main" id="{33DE6B55-1B7B-7663-F534-4353BC073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7900" y="4977417"/>
                      <a:ext cx="173634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grpSp>
              <p:nvGrpSpPr>
                <p:cNvPr id="3173" name="그룹 3172">
                  <a:extLst>
                    <a:ext uri="{FF2B5EF4-FFF2-40B4-BE49-F238E27FC236}">
                      <a16:creationId xmlns:a16="http://schemas.microsoft.com/office/drawing/2014/main" id="{9341B716-C49B-51CA-B150-66E0881C05EF}"/>
                    </a:ext>
                  </a:extLst>
                </p:cNvPr>
                <p:cNvGrpSpPr/>
                <p:nvPr/>
              </p:nvGrpSpPr>
              <p:grpSpPr>
                <a:xfrm>
                  <a:off x="4366562" y="3849139"/>
                  <a:ext cx="1353202" cy="1879823"/>
                  <a:chOff x="4366562" y="3849139"/>
                  <a:chExt cx="1353202" cy="1879823"/>
                </a:xfrm>
              </p:grpSpPr>
              <p:sp>
                <p:nvSpPr>
                  <p:cNvPr id="126" name="직사각형 125">
                    <a:extLst>
                      <a:ext uri="{FF2B5EF4-FFF2-40B4-BE49-F238E27FC236}">
                        <a16:creationId xmlns:a16="http://schemas.microsoft.com/office/drawing/2014/main" id="{FB178888-E488-7AFB-26AB-C3B3A571792F}"/>
                      </a:ext>
                    </a:extLst>
                  </p:cNvPr>
                  <p:cNvSpPr/>
                  <p:nvPr/>
                </p:nvSpPr>
                <p:spPr>
                  <a:xfrm>
                    <a:off x="4366562" y="3849139"/>
                    <a:ext cx="135320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72" name="그룹 3171">
                    <a:extLst>
                      <a:ext uri="{FF2B5EF4-FFF2-40B4-BE49-F238E27FC236}">
                        <a16:creationId xmlns:a16="http://schemas.microsoft.com/office/drawing/2014/main" id="{821622DD-8B52-D738-CABA-7B32D8AAEE38}"/>
                      </a:ext>
                    </a:extLst>
                  </p:cNvPr>
                  <p:cNvGrpSpPr/>
                  <p:nvPr/>
                </p:nvGrpSpPr>
                <p:grpSpPr>
                  <a:xfrm>
                    <a:off x="4409697" y="3926578"/>
                    <a:ext cx="1266932" cy="1724944"/>
                    <a:chOff x="4420060" y="3934624"/>
                    <a:chExt cx="1266932" cy="1724944"/>
                  </a:xfrm>
                </p:grpSpPr>
                <p:grpSp>
                  <p:nvGrpSpPr>
                    <p:cNvPr id="499" name="그룹 498">
                      <a:extLst>
                        <a:ext uri="{FF2B5EF4-FFF2-40B4-BE49-F238E27FC236}">
                          <a16:creationId xmlns:a16="http://schemas.microsoft.com/office/drawing/2014/main" id="{D48078CF-0738-DBD7-79A6-A3B9B86456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92237" y="3934624"/>
                      <a:ext cx="1194755" cy="1724944"/>
                      <a:chOff x="11300361" y="985668"/>
                      <a:chExt cx="4750080" cy="6857996"/>
                    </a:xfrm>
                  </p:grpSpPr>
                  <p:pic>
                    <p:nvPicPr>
                      <p:cNvPr id="500" name="Picture 6">
                        <a:extLst>
                          <a:ext uri="{FF2B5EF4-FFF2-40B4-BE49-F238E27FC236}">
                            <a16:creationId xmlns:a16="http://schemas.microsoft.com/office/drawing/2014/main" id="{5257E3F9-0F1A-98DD-39C1-6B58C72AE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" r="9921" b="1204"/>
                      <a:stretch/>
                    </p:blipFill>
                    <p:spPr bwMode="auto">
                      <a:xfrm flipH="1">
                        <a:off x="11300361" y="985668"/>
                        <a:ext cx="4218531" cy="67754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501" name="그림 50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397CF7F-4409-D253-452C-58CF5AF732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50" t="51050" r="78810" b="5505"/>
                      <a:stretch/>
                    </p:blipFill>
                    <p:spPr>
                      <a:xfrm>
                        <a:off x="12125327" y="3267765"/>
                        <a:ext cx="3925114" cy="45758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02" name="Picture 6">
                        <a:extLst>
                          <a:ext uri="{FF2B5EF4-FFF2-40B4-BE49-F238E27FC236}">
                            <a16:creationId xmlns:a16="http://schemas.microsoft.com/office/drawing/2014/main" id="{1FF2CBEB-610E-49BD-54CB-302274C741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4">
                                <a14:imgEffect>
                                  <a14:backgroundRemoval t="9972" b="98101" l="9875" r="89986">
                                    <a14:foregroundMark x1="61752" y1="55651" x2="62448" y2="83951"/>
                                    <a14:foregroundMark x1="64117" y1="86230" x2="63282" y2="98101"/>
                                    <a14:foregroundMark x1="51043" y1="60114" x2="50765" y2="845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277" t="28654" r="20739"/>
                      <a:stretch/>
                    </p:blipFill>
                    <p:spPr bwMode="auto">
                      <a:xfrm flipH="1">
                        <a:off x="11806990" y="2950797"/>
                        <a:ext cx="1966160" cy="48928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505" name="Picture 6">
                        <a:extLst>
                          <a:ext uri="{FF2B5EF4-FFF2-40B4-BE49-F238E27FC236}">
                            <a16:creationId xmlns:a16="http://schemas.microsoft.com/office/drawing/2014/main" id="{3A84EDDC-38BD-3A37-51EF-40B745B9DB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4">
                                <a14:imgEffect>
                                  <a14:backgroundRemoval t="9972" b="89934" l="4868" r="89986">
                                    <a14:foregroundMark x1="14047" y1="44065" x2="13213" y2="44255"/>
                                    <a14:foregroundMark x1="14604" y1="43115" x2="13074" y2="44160"/>
                                    <a14:foregroundMark x1="14047" y1="43970" x2="12517" y2="44824"/>
                                    <a14:foregroundMark x1="15716" y1="43210" x2="14604" y2="43780"/>
                                    <a14:foregroundMark x1="16968" y1="42545" x2="14465" y2="43495"/>
                                    <a14:foregroundMark x1="12517" y1="44919" x2="12517" y2="44919"/>
                                    <a14:foregroundMark x1="5424" y1="43210" x2="4868" y2="43210"/>
                                    <a14:foregroundMark x1="19054" y1="42260" x2="17942" y2="4283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6669" r="75333" b="52428"/>
                      <a:stretch/>
                    </p:blipFill>
                    <p:spPr bwMode="auto">
                      <a:xfrm flipH="1">
                        <a:off x="14363699" y="3500439"/>
                        <a:ext cx="1155192" cy="747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3160" name="그룹 3159">
                      <a:extLst>
                        <a:ext uri="{FF2B5EF4-FFF2-40B4-BE49-F238E27FC236}">
                          <a16:creationId xmlns:a16="http://schemas.microsoft.com/office/drawing/2014/main" id="{A2EDE03C-330B-36DE-F7F6-D70505D95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0060" y="4824089"/>
                      <a:ext cx="282379" cy="503548"/>
                      <a:chOff x="3848933" y="2033994"/>
                      <a:chExt cx="536398" cy="956522"/>
                    </a:xfrm>
                    <a:effectLst/>
                  </p:grpSpPr>
                  <p:pic>
                    <p:nvPicPr>
                      <p:cNvPr id="3162" name="Picture 2">
                        <a:extLst>
                          <a:ext uri="{FF2B5EF4-FFF2-40B4-BE49-F238E27FC236}">
                            <a16:creationId xmlns:a16="http://schemas.microsoft.com/office/drawing/2014/main" id="{F3B387E6-D176-55C5-C5D3-FF9D10C96A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3848933" y="2168759"/>
                        <a:ext cx="536398" cy="82175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3164" name="타원 3163">
                        <a:extLst>
                          <a:ext uri="{FF2B5EF4-FFF2-40B4-BE49-F238E27FC236}">
                            <a16:creationId xmlns:a16="http://schemas.microsoft.com/office/drawing/2014/main" id="{EF5CF959-B18A-6F09-FD09-134D4B89E1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33314" y="2033994"/>
                        <a:ext cx="172180" cy="172179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3171" name="Picture 6">
                      <a:extLst>
                        <a:ext uri="{FF2B5EF4-FFF2-40B4-BE49-F238E27FC236}">
                          <a16:creationId xmlns:a16="http://schemas.microsoft.com/office/drawing/2014/main" id="{3A34EBDB-95D8-3916-8EC8-C121122756E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6">
                      <a:extLst>
                        <a:ext uri="{BEBA8EAE-BF5A-486C-A8C5-ECC9F3942E4B}">
                          <a14:imgProps xmlns:a14="http://schemas.microsoft.com/office/drawing/2010/main">
                            <a14:imgLayer r:embed="rId24">
                              <a14:imgEffect>
                                <a14:backgroundRemoval t="9877" b="88889" l="8762" r="87204">
                                  <a14:foregroundMark x1="86092" y1="51662" x2="84840" y2="52612"/>
                                  <a14:foregroundMark x1="85535" y1="51662" x2="84006" y2="52232"/>
                                  <a14:foregroundMark x1="83449" y1="52612" x2="84006" y2="53466"/>
                                  <a14:foregroundMark x1="82615" y1="52042" x2="83449" y2="52991"/>
                                  <a14:foregroundMark x1="84562" y1="51472" x2="84562" y2="51472"/>
                                  <a14:foregroundMark x1="84284" y1="50522" x2="84006" y2="51472"/>
                                  <a14:foregroundMark x1="87204" y1="49763" x2="87204" y2="49763"/>
                                  <a14:foregroundMark x1="86648" y1="50142" x2="86648" y2="51092"/>
                                  <a14:foregroundMark x1="86648" y1="51092" x2="86370" y2="54416"/>
                                  <a14:foregroundMark x1="86648" y1="50332" x2="86926" y2="5289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190" t="46964" r="9921" b="42812"/>
                    <a:stretch/>
                  </p:blipFill>
                  <p:spPr bwMode="auto">
                    <a:xfrm flipH="1">
                      <a:off x="4486712" y="4755214"/>
                      <a:ext cx="187154" cy="17635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3185" name="그룹 3184">
            <a:extLst>
              <a:ext uri="{FF2B5EF4-FFF2-40B4-BE49-F238E27FC236}">
                <a16:creationId xmlns:a16="http://schemas.microsoft.com/office/drawing/2014/main" id="{0290394C-2592-367B-E6A1-3211EE96118A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D8031FBC-064A-A13F-FB46-009CB1330001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0E6C036D-CE91-9042-7640-9AAAC14909F1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7507417C-3217-294D-BFD3-C1E716E63195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TextBox 539">
                <a:extLst>
                  <a:ext uri="{FF2B5EF4-FFF2-40B4-BE49-F238E27FC236}">
                    <a16:creationId xmlns:a16="http://schemas.microsoft.com/office/drawing/2014/main" id="{084A217F-1420-EEA9-0D96-45DA0DE775F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184700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방출된 에너지가 지점을 향해 날아가 폭발하며 피해를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43" name="TextBox 542">
                <a:extLst>
                  <a:ext uri="{FF2B5EF4-FFF2-40B4-BE49-F238E27FC236}">
                    <a16:creationId xmlns:a16="http://schemas.microsoft.com/office/drawing/2014/main" id="{56576D6E-707F-0B23-8319-97607AA77874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5065023-045D-0957-8A98-421A0515EB76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A7EB388C-69DF-AAE9-BF9B-99254EF6B817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7444F86D-8608-57CF-8837-C0E5586D8554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65BD3041-6B2E-708D-0B50-1B5325DA4F91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9247BCB-7DD8-4D19-769E-CBCAC9F378CA}"/>
              </a:ext>
            </a:extLst>
          </p:cNvPr>
          <p:cNvGrpSpPr/>
          <p:nvPr/>
        </p:nvGrpSpPr>
        <p:grpSpPr>
          <a:xfrm>
            <a:off x="8246845" y="3039191"/>
            <a:ext cx="3501176" cy="426705"/>
            <a:chOff x="441221" y="1065028"/>
            <a:chExt cx="3501176" cy="426705"/>
          </a:xfrm>
        </p:grpSpPr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4F553BF2-1205-DC71-AEB6-DEDF1157CF3B}"/>
                </a:ext>
              </a:extLst>
            </p:cNvPr>
            <p:cNvSpPr txBox="1"/>
            <p:nvPr/>
          </p:nvSpPr>
          <p:spPr>
            <a:xfrm>
              <a:off x="819580" y="1101380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1A81A4AE-F2AE-476B-3DB3-B9CF2DF6CC2B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02EBBC9D-BB30-8BDA-4552-8722E7916973}"/>
                </a:ext>
              </a:extLst>
            </p:cNvPr>
            <p:cNvSpPr txBox="1"/>
            <p:nvPr/>
          </p:nvSpPr>
          <p:spPr>
            <a:xfrm>
              <a:off x="819580" y="1332271"/>
              <a:ext cx="2726241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방출된 에너지가 포물선을 그리며 지점의 지면을 향해 날아갑니다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FD5AF072-D778-5EE9-FDCB-992CFE93F9B0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29" name="직선 연결선 528">
              <a:extLst>
                <a:ext uri="{FF2B5EF4-FFF2-40B4-BE49-F238E27FC236}">
                  <a16:creationId xmlns:a16="http://schemas.microsoft.com/office/drawing/2014/main" id="{3F242E44-A96C-AB76-6EC3-E0B57A21BBC3}"/>
                </a:ext>
              </a:extLst>
            </p:cNvPr>
            <p:cNvCxnSpPr>
              <a:cxnSpLocks/>
              <a:stCxn id="528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직선 연결선 530">
              <a:extLst>
                <a:ext uri="{FF2B5EF4-FFF2-40B4-BE49-F238E27FC236}">
                  <a16:creationId xmlns:a16="http://schemas.microsoft.com/office/drawing/2014/main" id="{46EF9522-F65A-04B4-5921-3BF67587DE6F}"/>
                </a:ext>
              </a:extLst>
            </p:cNvPr>
            <p:cNvCxnSpPr>
              <a:cxnSpLocks/>
              <a:stCxn id="52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5F1AABA-0761-474E-C339-06DCD39AE6B4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C519D6C0-A579-C840-09D7-0ACA1B13A7E0}"/>
              </a:ext>
            </a:extLst>
          </p:cNvPr>
          <p:cNvSpPr/>
          <p:nvPr/>
        </p:nvSpPr>
        <p:spPr>
          <a:xfrm>
            <a:off x="8280660" y="1096752"/>
            <a:ext cx="3383408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9" name="그룹 3188">
            <a:extLst>
              <a:ext uri="{FF2B5EF4-FFF2-40B4-BE49-F238E27FC236}">
                <a16:creationId xmlns:a16="http://schemas.microsoft.com/office/drawing/2014/main" id="{1F86BBC7-72B6-9FE1-73EB-176FBE72122E}"/>
              </a:ext>
            </a:extLst>
          </p:cNvPr>
          <p:cNvGrpSpPr/>
          <p:nvPr/>
        </p:nvGrpSpPr>
        <p:grpSpPr>
          <a:xfrm>
            <a:off x="8178770" y="3616469"/>
            <a:ext cx="3640571" cy="2646816"/>
            <a:chOff x="373146" y="866827"/>
            <a:chExt cx="3640571" cy="264681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2CD767C-4D12-CA67-CF75-4B0C443830B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DB01610-0A1A-4A37-0818-BB553EDAAE42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974F080-FB50-AB2F-EDFE-F8B73BCC5A9B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3190" name="그룹 3189">
            <a:extLst>
              <a:ext uri="{FF2B5EF4-FFF2-40B4-BE49-F238E27FC236}">
                <a16:creationId xmlns:a16="http://schemas.microsoft.com/office/drawing/2014/main" id="{F4B5C403-C330-FA7A-9B61-25C576B5764B}"/>
              </a:ext>
            </a:extLst>
          </p:cNvPr>
          <p:cNvGrpSpPr/>
          <p:nvPr/>
        </p:nvGrpSpPr>
        <p:grpSpPr>
          <a:xfrm>
            <a:off x="8243174" y="5788833"/>
            <a:ext cx="3623973" cy="425291"/>
            <a:chOff x="441221" y="5788833"/>
            <a:chExt cx="3623973" cy="425291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3BD4A10-9E0A-0877-9600-DD77DF88932B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BDD013B-51A3-91FA-7EF8-56BA97783886}"/>
                </a:ext>
              </a:extLst>
            </p:cNvPr>
            <p:cNvSpPr txBox="1"/>
            <p:nvPr/>
          </p:nvSpPr>
          <p:spPr>
            <a:xfrm>
              <a:off x="819580" y="6055369"/>
              <a:ext cx="32456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지점에서 불기둥이 형성된 후 바닥에 단풍잎 모양의 잔여 이펙트를 형성합니다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8A0572-A721-90E6-2B54-AA0D55297D81}"/>
                </a:ext>
              </a:extLst>
            </p:cNvPr>
            <p:cNvSpPr/>
            <p:nvPr/>
          </p:nvSpPr>
          <p:spPr>
            <a:xfrm>
              <a:off x="441221" y="6019724"/>
              <a:ext cx="378359" cy="1944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7B3DBEA-D7FD-E631-5D72-AA6EA0D5D78F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>
              <a:off x="630401" y="6214124"/>
              <a:ext cx="3315667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B5990D8-521C-74DD-A0BC-E77D9B45C8D1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3F3D9EC-C7A9-F93B-6A7B-8DEC9876BC18}"/>
                </a:ext>
              </a:extLst>
            </p:cNvPr>
            <p:cNvSpPr txBox="1"/>
            <p:nvPr/>
          </p:nvSpPr>
          <p:spPr>
            <a:xfrm>
              <a:off x="819580" y="5825184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</p:grpSp>
      <p:sp>
        <p:nvSpPr>
          <p:cNvPr id="3192" name="직사각형 3191">
            <a:extLst>
              <a:ext uri="{FF2B5EF4-FFF2-40B4-BE49-F238E27FC236}">
                <a16:creationId xmlns:a16="http://schemas.microsoft.com/office/drawing/2014/main" id="{3369E438-D2DB-BBE3-F585-1042C319DE01}"/>
              </a:ext>
            </a:extLst>
          </p:cNvPr>
          <p:cNvSpPr/>
          <p:nvPr/>
        </p:nvSpPr>
        <p:spPr>
          <a:xfrm>
            <a:off x="824717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7" name="그룹 546">
            <a:extLst>
              <a:ext uri="{FF2B5EF4-FFF2-40B4-BE49-F238E27FC236}">
                <a16:creationId xmlns:a16="http://schemas.microsoft.com/office/drawing/2014/main" id="{0A11A7ED-D07F-51C4-AA52-647E74EC7002}"/>
              </a:ext>
            </a:extLst>
          </p:cNvPr>
          <p:cNvGrpSpPr/>
          <p:nvPr/>
        </p:nvGrpSpPr>
        <p:grpSpPr>
          <a:xfrm>
            <a:off x="9972364" y="3850632"/>
            <a:ext cx="1718087" cy="1901849"/>
            <a:chOff x="9139526" y="3850632"/>
            <a:chExt cx="1718087" cy="1901849"/>
          </a:xfrm>
        </p:grpSpPr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3476FE68-31F0-1354-0B3B-F4B512D0FBA8}"/>
                </a:ext>
              </a:extLst>
            </p:cNvPr>
            <p:cNvSpPr/>
            <p:nvPr/>
          </p:nvSpPr>
          <p:spPr>
            <a:xfrm>
              <a:off x="9139526" y="3850632"/>
              <a:ext cx="1718087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5" name="Picture 2">
              <a:extLst>
                <a:ext uri="{FF2B5EF4-FFF2-40B4-BE49-F238E27FC236}">
                  <a16:creationId xmlns:a16="http://schemas.microsoft.com/office/drawing/2014/main" id="{C3BB1790-0FB2-4C1F-7C8D-BD96CAAE48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4067" b="83493" l="19378" r="82057">
                          <a14:foregroundMark x1="19856" y1="36124" x2="24641" y2="39474"/>
                          <a14:foregroundMark x1="74163" y1="46651" x2="80383" y2="48804"/>
                          <a14:foregroundMark x1="52871" y1="5742" x2="55981" y2="6699"/>
                          <a14:foregroundMark x1="49043" y1="4306" x2="50000" y2="4306"/>
                          <a14:foregroundMark x1="63397" y1="16746" x2="72727" y2="26077"/>
                          <a14:foregroundMark x1="73206" y1="21053" x2="78230" y2="31818"/>
                          <a14:foregroundMark x1="82057" y1="37081" x2="78469" y2="69378"/>
                          <a14:backgroundMark x1="50957" y1="76316" x2="50957" y2="80144"/>
                          <a14:backgroundMark x1="50239" y1="74163" x2="49761" y2="80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5" t="-1" r="17496" b="18933"/>
            <a:stretch/>
          </p:blipFill>
          <p:spPr bwMode="auto">
            <a:xfrm rot="5400000">
              <a:off x="9404818" y="4036984"/>
              <a:ext cx="1187503" cy="14632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EB640A">
                  <a:alpha val="40000"/>
                </a:srgbClr>
              </a:outerShdw>
            </a:effectLst>
            <a:scene3d>
              <a:camera prst="isometricTopUp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2606CE95-DAE7-47CD-3908-C24ECF9DCC09}"/>
                </a:ext>
              </a:extLst>
            </p:cNvPr>
            <p:cNvSpPr txBox="1"/>
            <p:nvPr/>
          </p:nvSpPr>
          <p:spPr>
            <a:xfrm>
              <a:off x="9489849" y="5593018"/>
              <a:ext cx="1017440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바닥의 잔여 이펙트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7232A38E-DF3A-0E09-B2BE-B8325E2C90E1}"/>
              </a:ext>
            </a:extLst>
          </p:cNvPr>
          <p:cNvGrpSpPr/>
          <p:nvPr/>
        </p:nvGrpSpPr>
        <p:grpSpPr>
          <a:xfrm>
            <a:off x="8777473" y="1045463"/>
            <a:ext cx="2341319" cy="1875613"/>
            <a:chOff x="8415321" y="1045463"/>
            <a:chExt cx="2341319" cy="1875613"/>
          </a:xfrm>
        </p:grpSpPr>
        <p:pic>
          <p:nvPicPr>
            <p:cNvPr id="550" name="그림 549" descr="스케치, 만화 영화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34A6A52F-BEC1-9C10-FA4A-DB96775B9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198"/>
            <a:stretch/>
          </p:blipFill>
          <p:spPr>
            <a:xfrm rot="3733632">
              <a:off x="9473876" y="1574947"/>
              <a:ext cx="1812247" cy="753280"/>
            </a:xfrm>
            <a:prstGeom prst="rect">
              <a:avLst/>
            </a:prstGeom>
          </p:spPr>
        </p:pic>
        <p:sp>
          <p:nvSpPr>
            <p:cNvPr id="551" name="원호 550">
              <a:extLst>
                <a:ext uri="{FF2B5EF4-FFF2-40B4-BE49-F238E27FC236}">
                  <a16:creationId xmlns:a16="http://schemas.microsoft.com/office/drawing/2014/main" id="{19699D68-D0B7-74BD-7169-0B791B0B56DC}"/>
                </a:ext>
              </a:extLst>
            </p:cNvPr>
            <p:cNvSpPr/>
            <p:nvPr/>
          </p:nvSpPr>
          <p:spPr>
            <a:xfrm>
              <a:off x="8922278" y="1383589"/>
              <a:ext cx="1247071" cy="1018162"/>
            </a:xfrm>
            <a:prstGeom prst="arc">
              <a:avLst>
                <a:gd name="adj1" fmla="val 12335151"/>
                <a:gd name="adj2" fmla="val 20216258"/>
              </a:avLst>
            </a:prstGeom>
            <a:ln w="15875">
              <a:solidFill>
                <a:srgbClr val="FF0000"/>
              </a:solidFill>
              <a:tailEnd type="triangle"/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2" name="그림 551" descr="스케치, 만화 영화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A912B1B3-8AA8-1B52-75FB-78AFD714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198"/>
            <a:stretch/>
          </p:blipFill>
          <p:spPr>
            <a:xfrm rot="18224207">
              <a:off x="8003132" y="1922479"/>
              <a:ext cx="1410786" cy="586408"/>
            </a:xfrm>
            <a:prstGeom prst="rect">
              <a:avLst/>
            </a:prstGeom>
          </p:spPr>
        </p:pic>
      </p:grpSp>
      <p:grpSp>
        <p:nvGrpSpPr>
          <p:cNvPr id="557" name="그룹 556">
            <a:extLst>
              <a:ext uri="{FF2B5EF4-FFF2-40B4-BE49-F238E27FC236}">
                <a16:creationId xmlns:a16="http://schemas.microsoft.com/office/drawing/2014/main" id="{D8F037C6-1DA2-DCA7-3C10-E40B5766A067}"/>
              </a:ext>
            </a:extLst>
          </p:cNvPr>
          <p:cNvGrpSpPr/>
          <p:nvPr/>
        </p:nvGrpSpPr>
        <p:grpSpPr>
          <a:xfrm>
            <a:off x="8313281" y="3850631"/>
            <a:ext cx="1590684" cy="1901849"/>
            <a:chOff x="8313281" y="3850631"/>
            <a:chExt cx="1590684" cy="1901849"/>
          </a:xfrm>
        </p:grpSpPr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8A12039F-B060-87E8-53B9-970A50777C48}"/>
                </a:ext>
              </a:extLst>
            </p:cNvPr>
            <p:cNvSpPr/>
            <p:nvPr/>
          </p:nvSpPr>
          <p:spPr>
            <a:xfrm>
              <a:off x="8313281" y="3850631"/>
              <a:ext cx="1590684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9C297CC-B042-5EC6-CBB5-CB7D076BE3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1" b="8637"/>
            <a:stretch/>
          </p:blipFill>
          <p:spPr bwMode="auto">
            <a:xfrm>
              <a:off x="8440039" y="3861058"/>
              <a:ext cx="1337168" cy="1875058"/>
            </a:xfrm>
            <a:prstGeom prst="rect">
              <a:avLst/>
            </a:prstGeom>
            <a:noFill/>
            <a:effectLst>
              <a:softEdge rad="38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6" name="TextBox 555">
              <a:extLst>
                <a:ext uri="{FF2B5EF4-FFF2-40B4-BE49-F238E27FC236}">
                  <a16:creationId xmlns:a16="http://schemas.microsoft.com/office/drawing/2014/main" id="{FFC431F1-A58D-B26A-08E4-EA919797A118}"/>
                </a:ext>
              </a:extLst>
            </p:cNvPr>
            <p:cNvSpPr txBox="1"/>
            <p:nvPr/>
          </p:nvSpPr>
          <p:spPr>
            <a:xfrm>
              <a:off x="8745777" y="5593018"/>
              <a:ext cx="725693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불기둥 형성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1A2D-07CC-0EFC-A9FC-14781C61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E561D-2876-9088-FBE0-8C3D8C8E61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533241-B16B-8D37-241D-C1367DE28C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1886B9-0487-7D00-F7AA-761A4EFF43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FFA27-267E-2811-45E2-FDA246475D4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ACFD21-6051-9EB2-89FB-FD6C9E1F6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AE2432A-F67C-23B9-CCF3-537DBEF2EF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31AF5E-9E74-8CCB-0EAF-0FB4CEB67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FC26F0E-97DF-9824-2D27-9858D5E3E864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67517F-E2C1-3489-B2EE-7AB77D21FE7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628A8-59C0-392B-19BD-162E490A16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44B60-6E2C-9A82-8D7D-EEA6DAF8954C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2312901-44BF-DE56-0540-E3165A4BEE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76177A7-FC32-D866-7A74-906FF5883FD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B78DD1-2DB8-BE9E-46A8-5312656EF973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33813B0-EC63-5785-77C6-8E06FF145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55B5E1B-6776-6B73-38F0-A06C4A77BC0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5871601-FDBD-438A-A9AC-6AA34B644B0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1D8A2D5-0CEF-E071-859E-8E7BA2090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D795FAA2-1318-24BB-76E7-8A69ED525BA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120091-F5E8-EB55-FE54-0B73F2A9F64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4BBDD3-9CC8-CC6D-55EB-D8A5AB88AF46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CB326C3-B3CF-942B-57E5-5BBAAFEBF55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7475E87-CA85-463F-A94F-F7039C5E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82C4C99-CAE6-EFE3-90ED-E5916CE77B4C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0107EFD-B495-5594-7E4F-999568EF7888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6D8C7DB8-9A36-5E26-2D91-3C0C74148D3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56BABDB-3899-4324-0DF7-01A14A7B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8ACA339A-DF0A-04E8-E562-707A30D0773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66" name="그룹 3365">
            <a:extLst>
              <a:ext uri="{FF2B5EF4-FFF2-40B4-BE49-F238E27FC236}">
                <a16:creationId xmlns:a16="http://schemas.microsoft.com/office/drawing/2014/main" id="{0F59736B-49A8-C4C6-DB98-B41C878AFCF4}"/>
              </a:ext>
            </a:extLst>
          </p:cNvPr>
          <p:cNvGrpSpPr/>
          <p:nvPr/>
        </p:nvGrpSpPr>
        <p:grpSpPr>
          <a:xfrm>
            <a:off x="801034" y="942317"/>
            <a:ext cx="10589933" cy="2241631"/>
            <a:chOff x="364013" y="775747"/>
            <a:chExt cx="10589933" cy="2241631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5D7EC0D7-0645-045B-8AEB-971D97BD5B26}"/>
                </a:ext>
              </a:extLst>
            </p:cNvPr>
            <p:cNvGrpSpPr/>
            <p:nvPr/>
          </p:nvGrpSpPr>
          <p:grpSpPr>
            <a:xfrm>
              <a:off x="364013" y="775747"/>
              <a:ext cx="10589933" cy="2241631"/>
              <a:chOff x="1037957" y="1908964"/>
              <a:chExt cx="10589933" cy="2241631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32CF72FE-848A-8A97-BEF5-B777B69ADFAF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0990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30C5B023-6B90-833D-C0A7-2A20C9E817D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3B9814F2-6975-CA1F-C058-AFB50889D10B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F4A03FD8-62EB-9C15-F865-17488D12D7DE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사용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6C560483-A1D6-DD80-5B35-C76C0D03CC67}"/>
                </a:ext>
              </a:extLst>
            </p:cNvPr>
            <p:cNvGrpSpPr/>
            <p:nvPr/>
          </p:nvGrpSpPr>
          <p:grpSpPr>
            <a:xfrm>
              <a:off x="574591" y="1436780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6A5D555B-5E25-B753-B4B8-47C09F4AA203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7B986032-FE48-E22F-47C4-C872118FCB5D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28F09C7-3767-57B2-205C-ACF308EC1898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7077D61B-DB38-CBF5-F8E1-A03392D32CE8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D914C26C-A190-F3A1-4A79-026CD71D9166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A2E13CAD-821F-1ED4-5F5C-48A5B06195E8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9DB55072-E4AA-7E14-899F-FDBD3F91F429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1645730C-AC5D-4EF7-F64F-DA055E79F815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C1E28DDF-8B62-E432-6701-953529D1DC30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23080369-AF5D-9BAC-1370-D473301BB2FA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B498B08-FE16-7005-9F16-5A7037E369FA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37984F07-F98C-2F81-9E12-2A376ADF0CD7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22192256-A704-7C37-23B0-C58C7EBDAB0F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4B1984D6-8A8C-D87C-A5AF-C998D34484B6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18B0D1F-6A40-BD7B-6608-976D4A709281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D23C0372-4465-CA9D-CC7C-26162CE8FB31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69CC1333-B5D8-0B22-D084-6F0F0382CF8B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78D5CC54-766A-69B5-2B20-F524118DD2E5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549357D9-772F-A684-900E-F08A852CD582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82A618E4-962E-6E38-760D-0B5EB14520F3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A91ECA15-FF47-45EE-3CD9-57A917F645D5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12BEEBAC-9E52-A00A-E9DA-6E13C3280027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07E609C2-6A9A-028F-15D4-A4936DBF4EB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C7A130DD-78A3-943E-96F6-FB1A926C5BD9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1977D812-D004-3862-B24B-CEB31375D314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F9E31451-FBE7-CC49-7BDE-5FD3F0D22B6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0CB23A06-1642-340A-B487-564079971257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008DC60A-AA05-869B-E0BA-F21AC9087E62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86E49C24-8FA2-8D9D-DE4E-FB36783A86D8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327E6EBC-0788-DF6A-F101-0C6616242911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FBBDB024-6BC1-3D6F-1A81-9631851A6FF9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68E6518C-182C-0134-A477-D614A0E06E94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E212A09A-B91A-DCC8-0A94-9CFBB3C3B3ED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DBD5B0CA-BC94-6A3C-7041-6E7CC12BE0D0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ABB3E14D-2B1A-52C6-D296-DEDDBE132070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21CB047A-35C9-9B35-CE00-896C8AAB740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A89EE22B-E25E-2008-6151-F6074728E083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0F482307-729D-9F98-6E1A-08862C9288B3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CE3944CE-B94C-C815-632F-EF26F782763B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E106B27E-78F8-DC13-6EAA-5474ECB486DE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15741E70-5847-1AB6-ACB4-305A496ECD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7933F07B-0D51-C59E-6B16-364A9B701A5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271ED73B-D943-7C2D-CA28-8D9B750002C5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43283DC7-1E2C-10E8-CBCF-0DE8369A2B02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05699E5C-6B8A-9F3B-FDF9-CDDB35F48698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D781BFB-6634-3888-113D-2961FCB78B42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685A252B-7ECE-5FFF-E93A-854AC6C70C9C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95DEA22-46CA-9ED7-6A10-85A7D6601059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069A137-E5C0-9D4B-F5A7-A1EAC94D82E5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DE75DACB-8713-9869-2106-E07A7CB3C453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56F42F46-1405-7C0B-D57F-FC97CEBB4B35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341B6E26-4FA0-10DD-0D60-F7266C90DB8E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2DD2E4B8-777D-F8FB-89B5-8C31C51C8CAB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4888B325-B9F9-4C3B-0A89-CD7649F12BE0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DE90474B-F442-1551-6320-9A2518096926}"/>
                </a:ext>
              </a:extLst>
            </p:cNvPr>
            <p:cNvGrpSpPr/>
            <p:nvPr/>
          </p:nvGrpSpPr>
          <p:grpSpPr>
            <a:xfrm>
              <a:off x="574591" y="1131055"/>
              <a:ext cx="2848260" cy="153888"/>
              <a:chOff x="574591" y="1131055"/>
              <a:chExt cx="2848260" cy="15388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9DE048-B7DD-CDE3-94D0-BC6684C4D14D}"/>
                  </a:ext>
                </a:extLst>
              </p:cNvPr>
              <p:cNvSpPr txBox="1"/>
              <p:nvPr/>
            </p:nvSpPr>
            <p:spPr>
              <a:xfrm>
                <a:off x="2544405" y="1161832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C94F6A49-C237-0D33-09C6-9FD82C04EEBA}"/>
                  </a:ext>
                </a:extLst>
              </p:cNvPr>
              <p:cNvSpPr txBox="1"/>
              <p:nvPr/>
            </p:nvSpPr>
            <p:spPr>
              <a:xfrm>
                <a:off x="574591" y="1131055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971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22B92C-24E0-3FD2-2FD1-3CDF0A91A41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0462D169-FACF-C554-3729-9DC57D649CB9}"/>
              </a:ext>
            </a:extLst>
          </p:cNvPr>
          <p:cNvGrpSpPr/>
          <p:nvPr/>
        </p:nvGrpSpPr>
        <p:grpSpPr>
          <a:xfrm>
            <a:off x="294838" y="590240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C5BD704A-BAE0-0377-A740-28E37CC51E34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5E735A80-3F77-01D1-3024-C40F4A96BDD2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500BF8E4-42D9-DFB5-7304-7A26D411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71534"/>
              </p:ext>
            </p:extLst>
          </p:nvPr>
        </p:nvGraphicFramePr>
        <p:xfrm>
          <a:off x="300038" y="1693329"/>
          <a:ext cx="6379197" cy="270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20604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965BE176-A6FB-6C03-755E-2E53150C457C}"/>
              </a:ext>
            </a:extLst>
          </p:cNvPr>
          <p:cNvGrpSpPr/>
          <p:nvPr/>
        </p:nvGrpSpPr>
        <p:grpSpPr>
          <a:xfrm>
            <a:off x="6956249" y="1550784"/>
            <a:ext cx="4935714" cy="3842305"/>
            <a:chOff x="1037957" y="1908964"/>
            <a:chExt cx="4935714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04C146CB-5AC5-6CB1-5AB7-77B3FB56448C}"/>
                </a:ext>
              </a:extLst>
            </p:cNvPr>
            <p:cNvSpPr/>
            <p:nvPr/>
          </p:nvSpPr>
          <p:spPr>
            <a:xfrm>
              <a:off x="1037957" y="2051511"/>
              <a:ext cx="4935714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10701E26-77C6-A9B1-C24A-1774756A798C}"/>
                </a:ext>
              </a:extLst>
            </p:cNvPr>
            <p:cNvGrpSpPr/>
            <p:nvPr/>
          </p:nvGrpSpPr>
          <p:grpSpPr>
            <a:xfrm>
              <a:off x="1160222" y="1908964"/>
              <a:ext cx="1454400" cy="246221"/>
              <a:chOff x="728379" y="1010408"/>
              <a:chExt cx="14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CD9A3F8-5C02-3CC6-09BF-7A433535A1D2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A1173AA8-C835-2E2D-CB36-0A3A726889DB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1309974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DC5832-D4E8-F320-7D5B-97AA67848CA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id="{AA395B86-D9B2-8811-A22E-D535C7C56EB7}"/>
              </a:ext>
            </a:extLst>
          </p:cNvPr>
          <p:cNvSpPr txBox="1"/>
          <p:nvPr/>
        </p:nvSpPr>
        <p:spPr>
          <a:xfrm>
            <a:off x="12192000" y="930600"/>
            <a:ext cx="484780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개요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습득 조건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방식에 따른 분류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지점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캐스팅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종류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고유의 특징에 따른 분류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이동기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헤드어택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 마나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무력화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부위 파괴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면역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경직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피격 이상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상태이상 면역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범위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사정 거리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설명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테이블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효과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카메라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선딜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후딜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캔슬 가능 여부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지점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횟수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사용 리소스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30B1ABA1-BC56-DFB3-E9C7-77B2A30518FE}"/>
              </a:ext>
            </a:extLst>
          </p:cNvPr>
          <p:cNvGrpSpPr/>
          <p:nvPr/>
        </p:nvGrpSpPr>
        <p:grpSpPr>
          <a:xfrm>
            <a:off x="321579" y="584200"/>
            <a:ext cx="3742421" cy="3842305"/>
            <a:chOff x="1037957" y="1908964"/>
            <a:chExt cx="3742421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48B874-1F31-4D49-0A0B-431FBC7525EC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EC45F46-8517-532F-4B66-BD2C0D417DD0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1E61B1A7-EB4F-469E-EED3-0F3822F9406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4AA2A400-60EA-5500-8820-B2F4B85F5000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준비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2F4D42-C92A-7E5A-D20F-E114B5DFDFD0}"/>
              </a:ext>
            </a:extLst>
          </p:cNvPr>
          <p:cNvGrpSpPr/>
          <p:nvPr/>
        </p:nvGrpSpPr>
        <p:grpSpPr>
          <a:xfrm>
            <a:off x="4224790" y="584200"/>
            <a:ext cx="3742421" cy="3842305"/>
            <a:chOff x="1037957" y="1908964"/>
            <a:chExt cx="3742421" cy="38423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DCB25B3-7E12-C3DC-EF88-36DB1B640576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87BFDB-FD02-C1F0-0307-505F244283E2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05D3F4-C2E5-CE81-8633-EE920BA382A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533ABC-7675-D084-9815-F0393074BB63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085C3A-D88B-8CDD-CE94-00C7C2DB977E}"/>
              </a:ext>
            </a:extLst>
          </p:cNvPr>
          <p:cNvGrpSpPr/>
          <p:nvPr/>
        </p:nvGrpSpPr>
        <p:grpSpPr>
          <a:xfrm>
            <a:off x="8128000" y="584200"/>
            <a:ext cx="3742421" cy="3842305"/>
            <a:chOff x="1037957" y="1908964"/>
            <a:chExt cx="3742421" cy="38423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40154D-8433-4929-0B11-28D2A90C925F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C29D95-DE7B-C99F-966D-E8CDCB07FF20}"/>
                </a:ext>
              </a:extLst>
            </p:cNvPr>
            <p:cNvGrpSpPr/>
            <p:nvPr/>
          </p:nvGrpSpPr>
          <p:grpSpPr>
            <a:xfrm>
              <a:off x="1160222" y="1908964"/>
              <a:ext cx="666000" cy="246221"/>
              <a:chOff x="728379" y="1010408"/>
              <a:chExt cx="666000" cy="25968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8EA852-28BB-20BC-0F8D-4126FC2301D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666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C2025A-4421-6263-20F2-755823842907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521297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마무리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6DBFC78-29C9-5BCF-C11E-303B1BB8B2B0}"/>
              </a:ext>
            </a:extLst>
          </p:cNvPr>
          <p:cNvSpPr txBox="1"/>
          <p:nvPr/>
        </p:nvSpPr>
        <p:spPr>
          <a:xfrm>
            <a:off x="1543140" y="529047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4612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" t="3061" r="48972" b="1151"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8896</TotalTime>
  <Words>3214</Words>
  <Application>Microsoft Office PowerPoint</Application>
  <PresentationFormat>와이드스크린</PresentationFormat>
  <Paragraphs>925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149</cp:revision>
  <dcterms:created xsi:type="dcterms:W3CDTF">2024-11-19T19:33:02Z</dcterms:created>
  <dcterms:modified xsi:type="dcterms:W3CDTF">2024-12-29T20:19:47Z</dcterms:modified>
</cp:coreProperties>
</file>